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entation.xml" ContentType="application/vnd.openxmlformats-officedocument.presentationml.presentation.main+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28.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72" r:id="rId2"/>
    <p:sldMasterId id="2147483660" r:id="rId3"/>
  </p:sldMasterIdLst>
  <p:notesMasterIdLst>
    <p:notesMasterId r:id="rId35"/>
  </p:notesMasterIdLst>
  <p:sldIdLst>
    <p:sldId id="256" r:id="rId4"/>
    <p:sldId id="259" r:id="rId5"/>
    <p:sldId id="288" r:id="rId6"/>
    <p:sldId id="289" r:id="rId7"/>
    <p:sldId id="290" r:id="rId8"/>
    <p:sldId id="267" r:id="rId9"/>
    <p:sldId id="296" r:id="rId10"/>
    <p:sldId id="268" r:id="rId11"/>
    <p:sldId id="264" r:id="rId12"/>
    <p:sldId id="260" r:id="rId13"/>
    <p:sldId id="265" r:id="rId14"/>
    <p:sldId id="266" r:id="rId15"/>
    <p:sldId id="278" r:id="rId16"/>
    <p:sldId id="301" r:id="rId17"/>
    <p:sldId id="258" r:id="rId18"/>
    <p:sldId id="302" r:id="rId19"/>
    <p:sldId id="271" r:id="rId20"/>
    <p:sldId id="303" r:id="rId21"/>
    <p:sldId id="282" r:id="rId22"/>
    <p:sldId id="280" r:id="rId23"/>
    <p:sldId id="285" r:id="rId24"/>
    <p:sldId id="281" r:id="rId25"/>
    <p:sldId id="284" r:id="rId26"/>
    <p:sldId id="298" r:id="rId27"/>
    <p:sldId id="299" r:id="rId28"/>
    <p:sldId id="304" r:id="rId29"/>
    <p:sldId id="305" r:id="rId30"/>
    <p:sldId id="306" r:id="rId31"/>
    <p:sldId id="292" r:id="rId32"/>
    <p:sldId id="294" r:id="rId33"/>
    <p:sldId id="291" r:id="rId3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9F4BCE-5BE9-41F1-A643-1D4A44A93393}" v="4" dt="2026-08-31T09:35:46.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9774" autoAdjust="0"/>
  </p:normalViewPr>
  <p:slideViewPr>
    <p:cSldViewPr snapToGrid="0">
      <p:cViewPr varScale="1">
        <p:scale>
          <a:sx n="62" d="100"/>
          <a:sy n="62" d="100"/>
        </p:scale>
        <p:origin x="1411"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customXml" Target="../customXml/item2.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43" Type="http://schemas.openxmlformats.org/officeDocument/2006/relationships/customXml" Target="../customXml/item3.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2ED674-9814-4B81-88D2-A4796DF0CD3A}" type="datetimeFigureOut">
              <a:rPr lang="nl-NL" smtClean="0"/>
              <a:t>31-8-2026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12D565-166A-40D4-A1C7-C4572C821F98}" type="slidenum">
              <a:rPr lang="nl-NL" smtClean="0"/>
              <a:t>‹nr.›</a:t>
            </a:fld>
            <a:endParaRPr lang="nl-NL"/>
          </a:p>
        </p:txBody>
      </p:sp>
    </p:spTree>
    <p:extLst>
      <p:ext uri="{BB962C8B-B14F-4D97-AF65-F5344CB8AC3E}">
        <p14:creationId xmlns:p14="http://schemas.microsoft.com/office/powerpoint/2010/main" val="1492363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12D565-166A-40D4-A1C7-C4572C821F98}" type="slidenum">
              <a:rPr lang="nl-NL" smtClean="0"/>
              <a:t>7</a:t>
            </a:fld>
            <a:endParaRPr lang="nl-NL"/>
          </a:p>
        </p:txBody>
      </p:sp>
    </p:spTree>
    <p:extLst>
      <p:ext uri="{BB962C8B-B14F-4D97-AF65-F5344CB8AC3E}">
        <p14:creationId xmlns:p14="http://schemas.microsoft.com/office/powerpoint/2010/main" val="60188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12D565-166A-40D4-A1C7-C4572C821F98}" type="slidenum">
              <a:rPr lang="nl-NL" smtClean="0"/>
              <a:t>20</a:t>
            </a:fld>
            <a:endParaRPr lang="nl-NL"/>
          </a:p>
        </p:txBody>
      </p:sp>
    </p:spTree>
    <p:extLst>
      <p:ext uri="{BB962C8B-B14F-4D97-AF65-F5344CB8AC3E}">
        <p14:creationId xmlns:p14="http://schemas.microsoft.com/office/powerpoint/2010/main" val="758058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B86A29C-1B42-4F0A-8F2A-775078705385}" type="slidenum">
              <a:rPr lang="nl-NL" smtClean="0"/>
              <a:t>21</a:t>
            </a:fld>
            <a:endParaRPr lang="nl-NL"/>
          </a:p>
        </p:txBody>
      </p:sp>
    </p:spTree>
    <p:extLst>
      <p:ext uri="{BB962C8B-B14F-4D97-AF65-F5344CB8AC3E}">
        <p14:creationId xmlns:p14="http://schemas.microsoft.com/office/powerpoint/2010/main" val="972585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1B86A29C-1B42-4F0A-8F2A-775078705385}" type="slidenum">
              <a:rPr lang="nl-NL" smtClean="0"/>
              <a:t>22</a:t>
            </a:fld>
            <a:endParaRPr lang="nl-NL"/>
          </a:p>
        </p:txBody>
      </p:sp>
    </p:spTree>
    <p:extLst>
      <p:ext uri="{BB962C8B-B14F-4D97-AF65-F5344CB8AC3E}">
        <p14:creationId xmlns:p14="http://schemas.microsoft.com/office/powerpoint/2010/main" val="1710290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12D565-166A-40D4-A1C7-C4572C821F98}" type="slidenum">
              <a:rPr lang="nl-NL" smtClean="0"/>
              <a:t>24</a:t>
            </a:fld>
            <a:endParaRPr lang="nl-NL"/>
          </a:p>
        </p:txBody>
      </p:sp>
    </p:spTree>
    <p:extLst>
      <p:ext uri="{BB962C8B-B14F-4D97-AF65-F5344CB8AC3E}">
        <p14:creationId xmlns:p14="http://schemas.microsoft.com/office/powerpoint/2010/main" val="2634966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https://www.youtube.com/watch?v=u9ByiK5UcTc</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7612D565-166A-40D4-A1C7-C4572C821F98}" type="slidenum">
              <a:rPr lang="nl-NL" smtClean="0"/>
              <a:t>25</a:t>
            </a:fld>
            <a:endParaRPr lang="nl-NL"/>
          </a:p>
        </p:txBody>
      </p:sp>
    </p:spTree>
    <p:extLst>
      <p:ext uri="{BB962C8B-B14F-4D97-AF65-F5344CB8AC3E}">
        <p14:creationId xmlns:p14="http://schemas.microsoft.com/office/powerpoint/2010/main" val="12762138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https://bijbel.bmuonline.nl/gezang/ik-wil-opstaan-en-tot-mijn-vader-gaan/</a:t>
            </a:r>
          </a:p>
          <a:p>
            <a:endParaRPr lang="nl-NL" dirty="0"/>
          </a:p>
        </p:txBody>
      </p:sp>
      <p:sp>
        <p:nvSpPr>
          <p:cNvPr id="4" name="Tijdelijke aanduiding voor dianummer 3"/>
          <p:cNvSpPr>
            <a:spLocks noGrp="1"/>
          </p:cNvSpPr>
          <p:nvPr>
            <p:ph type="sldNum" sz="quarter" idx="5"/>
          </p:nvPr>
        </p:nvSpPr>
        <p:spPr/>
        <p:txBody>
          <a:bodyPr/>
          <a:lstStyle/>
          <a:p>
            <a:fld id="{7612D565-166A-40D4-A1C7-C4572C821F98}" type="slidenum">
              <a:rPr lang="nl-NL" smtClean="0"/>
              <a:t>27</a:t>
            </a:fld>
            <a:endParaRPr lang="nl-NL"/>
          </a:p>
        </p:txBody>
      </p:sp>
    </p:spTree>
    <p:extLst>
      <p:ext uri="{BB962C8B-B14F-4D97-AF65-F5344CB8AC3E}">
        <p14:creationId xmlns:p14="http://schemas.microsoft.com/office/powerpoint/2010/main" val="2550583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Selderhuis, Herman J. (2016) </a:t>
            </a:r>
            <a:r>
              <a:rPr lang="nl-NL" i="0" dirty="0"/>
              <a:t>Luther, een mens zoekt God, Apeldoorn: De Banier. 79: “De kerk leerde dat de gerechtigheid van Christus betekende dat Christus ons in staat heeft gesteld rechtvaardig te worden. Luthers groeiende overtuiging was dat de gerechtigheid van Christus betekent dat Christus ons rechtvaardig heeft gemaakt. Dat waren wezenlijk twee heel verschillende dingen. Mensen die zelf proberen zo te leven dat ze acceptabel zijn voor God, ‘kennen de gerechtigheid van God niet, want die is ons in Christus geheel en gratis geschonken’. Wie het zelf probeert, doet Christus tekort. ‘Als wij zelf met eigen moeiten en kwelling ons geweten tot rust moesten brengen – ja, waarom is Hij dan eigenlijk gestorven?’”</a:t>
            </a:r>
          </a:p>
          <a:p>
            <a:endParaRPr lang="nl-NL" i="0" dirty="0"/>
          </a:p>
          <a:p>
            <a:r>
              <a:rPr lang="nl-NL" i="0" dirty="0"/>
              <a:t>Bron fragment: https://maartenluther-nl.com/BRIEF%20VAN%20LUTHER%20AAN%20GEORGE%20SPENLEIN%20_1516_.pdf</a:t>
            </a:r>
          </a:p>
          <a:p>
            <a:endParaRPr lang="nl-NL" dirty="0"/>
          </a:p>
        </p:txBody>
      </p:sp>
      <p:sp>
        <p:nvSpPr>
          <p:cNvPr id="4" name="Tijdelijke aanduiding voor dianummer 3"/>
          <p:cNvSpPr>
            <a:spLocks noGrp="1"/>
          </p:cNvSpPr>
          <p:nvPr>
            <p:ph type="sldNum" sz="quarter" idx="5"/>
          </p:nvPr>
        </p:nvSpPr>
        <p:spPr/>
        <p:txBody>
          <a:bodyPr/>
          <a:lstStyle/>
          <a:p>
            <a:fld id="{1B86A29C-1B42-4F0A-8F2A-775078705385}" type="slidenum">
              <a:rPr lang="nl-NL" smtClean="0"/>
              <a:t>29</a:t>
            </a:fld>
            <a:endParaRPr lang="nl-NL"/>
          </a:p>
        </p:txBody>
      </p:sp>
    </p:spTree>
    <p:extLst>
      <p:ext uri="{BB962C8B-B14F-4D97-AF65-F5344CB8AC3E}">
        <p14:creationId xmlns:p14="http://schemas.microsoft.com/office/powerpoint/2010/main" val="14746571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612D565-166A-40D4-A1C7-C4572C821F98}" type="slidenum">
              <a:rPr lang="nl-NL" smtClean="0"/>
              <a:t>8</a:t>
            </a:fld>
            <a:endParaRPr lang="nl-NL"/>
          </a:p>
        </p:txBody>
      </p:sp>
    </p:spTree>
    <p:extLst>
      <p:ext uri="{BB962C8B-B14F-4D97-AF65-F5344CB8AC3E}">
        <p14:creationId xmlns:p14="http://schemas.microsoft.com/office/powerpoint/2010/main" val="35336738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F9EE7-440E-4B58-EA1B-7F7085B9A58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C8F56B3-513D-8BD5-ED81-CF9BA0B78CD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4CA12A1-4DA5-8DFF-5035-D0919E75D7D4}"/>
              </a:ext>
            </a:extLst>
          </p:cNvPr>
          <p:cNvSpPr>
            <a:spLocks noGrp="1"/>
          </p:cNvSpPr>
          <p:nvPr>
            <p:ph type="body" idx="1"/>
          </p:nvPr>
        </p:nvSpPr>
        <p:spPr/>
        <p:txBody>
          <a:bodyPr/>
          <a:lstStyle/>
          <a:p>
            <a:r>
              <a:rPr lang="nl-NL" dirty="0"/>
              <a:t>https://www.rd.nl/artikel/1150022-influencer-laurentine-van-landeghem-kwam-tot-geloof-ik-heb-veel-gerouwd-om-mijn-oude-ik</a:t>
            </a:r>
          </a:p>
        </p:txBody>
      </p:sp>
      <p:sp>
        <p:nvSpPr>
          <p:cNvPr id="4" name="Tijdelijke aanduiding voor dianummer 3">
            <a:extLst>
              <a:ext uri="{FF2B5EF4-FFF2-40B4-BE49-F238E27FC236}">
                <a16:creationId xmlns:a16="http://schemas.microsoft.com/office/drawing/2014/main" id="{3DD2BB02-6B15-04C6-7BDD-E407CDB7EF4C}"/>
              </a:ext>
            </a:extLst>
          </p:cNvPr>
          <p:cNvSpPr>
            <a:spLocks noGrp="1"/>
          </p:cNvSpPr>
          <p:nvPr>
            <p:ph type="sldNum" sz="quarter" idx="5"/>
          </p:nvPr>
        </p:nvSpPr>
        <p:spPr/>
        <p:txBody>
          <a:bodyPr/>
          <a:lstStyle/>
          <a:p>
            <a:fld id="{1B86A29C-1B42-4F0A-8F2A-775078705385}" type="slidenum">
              <a:rPr lang="nl-NL" smtClean="0"/>
              <a:t>9</a:t>
            </a:fld>
            <a:endParaRPr lang="nl-NL"/>
          </a:p>
        </p:txBody>
      </p:sp>
    </p:spTree>
    <p:extLst>
      <p:ext uri="{BB962C8B-B14F-4D97-AF65-F5344CB8AC3E}">
        <p14:creationId xmlns:p14="http://schemas.microsoft.com/office/powerpoint/2010/main" val="125750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https://www.rd.nl/artikel/1150022-influencer-laurentine-van-landeghem-kwam-tot-geloof-ik-heb-veel-gerouwd-om-mijn-oude-ik</a:t>
            </a:r>
          </a:p>
        </p:txBody>
      </p:sp>
      <p:sp>
        <p:nvSpPr>
          <p:cNvPr id="4" name="Tijdelijke aanduiding voor dianummer 3"/>
          <p:cNvSpPr>
            <a:spLocks noGrp="1"/>
          </p:cNvSpPr>
          <p:nvPr>
            <p:ph type="sldNum" sz="quarter" idx="5"/>
          </p:nvPr>
        </p:nvSpPr>
        <p:spPr/>
        <p:txBody>
          <a:bodyPr/>
          <a:lstStyle/>
          <a:p>
            <a:fld id="{1B86A29C-1B42-4F0A-8F2A-775078705385}" type="slidenum">
              <a:rPr lang="nl-NL" smtClean="0"/>
              <a:t>10</a:t>
            </a:fld>
            <a:endParaRPr lang="nl-NL"/>
          </a:p>
        </p:txBody>
      </p:sp>
    </p:spTree>
    <p:extLst>
      <p:ext uri="{BB962C8B-B14F-4D97-AF65-F5344CB8AC3E}">
        <p14:creationId xmlns:p14="http://schemas.microsoft.com/office/powerpoint/2010/main" val="2855094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B1C19-0A0B-0684-5715-37DE3F3D769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4B17DA1-A7CF-BAF4-7CD7-56EDC71B227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ADE0752-B106-F296-19A1-50E17F05C744}"/>
              </a:ext>
            </a:extLst>
          </p:cNvPr>
          <p:cNvSpPr>
            <a:spLocks noGrp="1"/>
          </p:cNvSpPr>
          <p:nvPr>
            <p:ph type="body" idx="1"/>
          </p:nvPr>
        </p:nvSpPr>
        <p:spPr/>
        <p:txBody>
          <a:bodyPr/>
          <a:lstStyle/>
          <a:p>
            <a:r>
              <a:rPr lang="nl-NL" dirty="0"/>
              <a:t>https://www.rd.nl/artikel/1150022-influencer-laurentine-van-landeghem-kwam-tot-geloof-ik-heb-veel-gerouwd-om-mijn-oude-ik</a:t>
            </a:r>
          </a:p>
        </p:txBody>
      </p:sp>
      <p:sp>
        <p:nvSpPr>
          <p:cNvPr id="4" name="Tijdelijke aanduiding voor dianummer 3">
            <a:extLst>
              <a:ext uri="{FF2B5EF4-FFF2-40B4-BE49-F238E27FC236}">
                <a16:creationId xmlns:a16="http://schemas.microsoft.com/office/drawing/2014/main" id="{8454E7C0-4BB5-E4D6-0AC3-24EE596ADA7F}"/>
              </a:ext>
            </a:extLst>
          </p:cNvPr>
          <p:cNvSpPr>
            <a:spLocks noGrp="1"/>
          </p:cNvSpPr>
          <p:nvPr>
            <p:ph type="sldNum" sz="quarter" idx="5"/>
          </p:nvPr>
        </p:nvSpPr>
        <p:spPr/>
        <p:txBody>
          <a:bodyPr/>
          <a:lstStyle/>
          <a:p>
            <a:fld id="{1B86A29C-1B42-4F0A-8F2A-775078705385}" type="slidenum">
              <a:rPr lang="nl-NL" smtClean="0"/>
              <a:t>11</a:t>
            </a:fld>
            <a:endParaRPr lang="nl-NL"/>
          </a:p>
        </p:txBody>
      </p:sp>
    </p:spTree>
    <p:extLst>
      <p:ext uri="{BB962C8B-B14F-4D97-AF65-F5344CB8AC3E}">
        <p14:creationId xmlns:p14="http://schemas.microsoft.com/office/powerpoint/2010/main" val="3245831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01490-464A-BA55-6A72-44D18252E0D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C0B9495-5D00-7976-4612-443F0131AF9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FAA82C8-7A09-35F3-C424-41DDDB519B94}"/>
              </a:ext>
            </a:extLst>
          </p:cNvPr>
          <p:cNvSpPr>
            <a:spLocks noGrp="1"/>
          </p:cNvSpPr>
          <p:nvPr>
            <p:ph type="body" idx="1"/>
          </p:nvPr>
        </p:nvSpPr>
        <p:spPr/>
        <p:txBody>
          <a:bodyPr/>
          <a:lstStyle/>
          <a:p>
            <a:r>
              <a:rPr lang="nl-NL" dirty="0"/>
              <a:t>https://www.rd.nl/artikel/1150022-influencer-laurentine-van-landeghem-kwam-tot-geloof-ik-heb-veel-gerouwd-om-mijn-oude-ik</a:t>
            </a:r>
          </a:p>
        </p:txBody>
      </p:sp>
      <p:sp>
        <p:nvSpPr>
          <p:cNvPr id="4" name="Tijdelijke aanduiding voor dianummer 3">
            <a:extLst>
              <a:ext uri="{FF2B5EF4-FFF2-40B4-BE49-F238E27FC236}">
                <a16:creationId xmlns:a16="http://schemas.microsoft.com/office/drawing/2014/main" id="{905B7292-45CF-F229-57C1-584166B5C177}"/>
              </a:ext>
            </a:extLst>
          </p:cNvPr>
          <p:cNvSpPr>
            <a:spLocks noGrp="1"/>
          </p:cNvSpPr>
          <p:nvPr>
            <p:ph type="sldNum" sz="quarter" idx="5"/>
          </p:nvPr>
        </p:nvSpPr>
        <p:spPr/>
        <p:txBody>
          <a:bodyPr/>
          <a:lstStyle/>
          <a:p>
            <a:fld id="{1B86A29C-1B42-4F0A-8F2A-775078705385}" type="slidenum">
              <a:rPr lang="nl-NL" smtClean="0"/>
              <a:t>12</a:t>
            </a:fld>
            <a:endParaRPr lang="nl-NL"/>
          </a:p>
        </p:txBody>
      </p:sp>
    </p:spTree>
    <p:extLst>
      <p:ext uri="{BB962C8B-B14F-4D97-AF65-F5344CB8AC3E}">
        <p14:creationId xmlns:p14="http://schemas.microsoft.com/office/powerpoint/2010/main" val="1667878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Illustratie: https://upload.wikimedia.org/wikipedia/commons/5/5d/Cranach-Luther_vor_Nische-1520.jpg</a:t>
            </a:r>
          </a:p>
          <a:p>
            <a:endParaRPr lang="nl-NL" dirty="0"/>
          </a:p>
        </p:txBody>
      </p:sp>
      <p:sp>
        <p:nvSpPr>
          <p:cNvPr id="4" name="Tijdelijke aanduiding voor dianummer 3"/>
          <p:cNvSpPr>
            <a:spLocks noGrp="1"/>
          </p:cNvSpPr>
          <p:nvPr>
            <p:ph type="sldNum" sz="quarter" idx="5"/>
          </p:nvPr>
        </p:nvSpPr>
        <p:spPr/>
        <p:txBody>
          <a:bodyPr/>
          <a:lstStyle/>
          <a:p>
            <a:fld id="{7612D565-166A-40D4-A1C7-C4572C821F98}" type="slidenum">
              <a:rPr lang="nl-NL" smtClean="0"/>
              <a:t>14</a:t>
            </a:fld>
            <a:endParaRPr lang="nl-NL"/>
          </a:p>
        </p:txBody>
      </p:sp>
    </p:spTree>
    <p:extLst>
      <p:ext uri="{BB962C8B-B14F-4D97-AF65-F5344CB8AC3E}">
        <p14:creationId xmlns:p14="http://schemas.microsoft.com/office/powerpoint/2010/main" val="1346051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kern="1200" dirty="0">
                <a:solidFill>
                  <a:schemeClr val="tx1"/>
                </a:solidFill>
                <a:effectLst/>
                <a:latin typeface="+mn-lt"/>
                <a:ea typeface="+mn-ea"/>
                <a:cs typeface="+mn-cs"/>
              </a:rPr>
              <a:t>Tekst: </a:t>
            </a:r>
            <a:r>
              <a:rPr lang="nl-NL" sz="1200" kern="1200" dirty="0" err="1">
                <a:solidFill>
                  <a:schemeClr val="tx1"/>
                </a:solidFill>
                <a:effectLst/>
                <a:latin typeface="+mn-lt"/>
                <a:ea typeface="+mn-ea"/>
                <a:cs typeface="+mn-cs"/>
              </a:rPr>
              <a:t>Oberman</a:t>
            </a:r>
            <a:r>
              <a:rPr lang="nl-NL" sz="1200" kern="1200" dirty="0">
                <a:solidFill>
                  <a:schemeClr val="tx1"/>
                </a:solidFill>
                <a:effectLst/>
                <a:latin typeface="+mn-lt"/>
                <a:ea typeface="+mn-ea"/>
                <a:cs typeface="+mn-cs"/>
              </a:rPr>
              <a:t>, Heiko A. (1988) Luther, mens tussen God en duivel, Kampen: Kok, 130. </a:t>
            </a:r>
            <a:endParaRPr lang="nl-NL" dirty="0"/>
          </a:p>
          <a:p>
            <a:r>
              <a:rPr lang="nl-NL" dirty="0"/>
              <a:t>Illustratie: https://upload.wikimedia.org/wikipedia/commons/5/5d/Cranach-Luther_vor_Nische-1520.jpg</a:t>
            </a:r>
          </a:p>
          <a:p>
            <a:endParaRPr lang="nl-NL" dirty="0"/>
          </a:p>
        </p:txBody>
      </p:sp>
      <p:sp>
        <p:nvSpPr>
          <p:cNvPr id="4" name="Tijdelijke aanduiding voor dianummer 3"/>
          <p:cNvSpPr>
            <a:spLocks noGrp="1"/>
          </p:cNvSpPr>
          <p:nvPr>
            <p:ph type="sldNum" sz="quarter" idx="5"/>
          </p:nvPr>
        </p:nvSpPr>
        <p:spPr/>
        <p:txBody>
          <a:bodyPr/>
          <a:lstStyle/>
          <a:p>
            <a:fld id="{1B86A29C-1B42-4F0A-8F2A-775078705385}" type="slidenum">
              <a:rPr lang="nl-NL" smtClean="0"/>
              <a:t>15</a:t>
            </a:fld>
            <a:endParaRPr lang="nl-NL"/>
          </a:p>
        </p:txBody>
      </p:sp>
    </p:spTree>
    <p:extLst>
      <p:ext uri="{BB962C8B-B14F-4D97-AF65-F5344CB8AC3E}">
        <p14:creationId xmlns:p14="http://schemas.microsoft.com/office/powerpoint/2010/main" val="2930916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Gebruikte tekst is een versimpelde versie van de volgende bestaande vertaling:</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“Ik echter –</a:t>
            </a:r>
            <a:r>
              <a:rPr lang="nl-NL" i="0" dirty="0"/>
              <a:t>die mij, hoe onberispelijk ik ook als monnik leefde, met een heel onrustig geweten voor God een zondaar wist en er niet op kon vertrouwen door mijn genoegdoening verzoend te zijn</a:t>
            </a:r>
            <a:r>
              <a:rPr lang="nl-NL" dirty="0"/>
              <a:t>– hield niet van God, maar haatte eigenlijk deze rechtvaardige God die zondaars straft.”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Tekst: Selderhuis, Herman J. (2016) Luther Verzameld, deel 1, Utrecht: Kok, 108.</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latin typeface="+mn-lt"/>
              <a:ea typeface="+mn-ea"/>
              <a:cs typeface="+mn-cs"/>
            </a:endParaRPr>
          </a:p>
          <a:p>
            <a:r>
              <a:rPr lang="nl-NL" dirty="0"/>
              <a:t>Illustratie: https://upload.wikimedia.org/wikipedia/commons/5/5d/Cranach-Luther_vor_Nische-1520.jpg</a:t>
            </a:r>
          </a:p>
          <a:p>
            <a:endParaRPr lang="nl-NL" dirty="0"/>
          </a:p>
        </p:txBody>
      </p:sp>
      <p:sp>
        <p:nvSpPr>
          <p:cNvPr id="4" name="Tijdelijke aanduiding voor dianummer 3"/>
          <p:cNvSpPr>
            <a:spLocks noGrp="1"/>
          </p:cNvSpPr>
          <p:nvPr>
            <p:ph type="sldNum" sz="quarter" idx="5"/>
          </p:nvPr>
        </p:nvSpPr>
        <p:spPr/>
        <p:txBody>
          <a:bodyPr/>
          <a:lstStyle/>
          <a:p>
            <a:fld id="{1B86A29C-1B42-4F0A-8F2A-775078705385}" type="slidenum">
              <a:rPr lang="nl-NL" smtClean="0"/>
              <a:t>17</a:t>
            </a:fld>
            <a:endParaRPr lang="nl-NL"/>
          </a:p>
        </p:txBody>
      </p:sp>
    </p:spTree>
    <p:extLst>
      <p:ext uri="{BB962C8B-B14F-4D97-AF65-F5344CB8AC3E}">
        <p14:creationId xmlns:p14="http://schemas.microsoft.com/office/powerpoint/2010/main" val="16340259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17" name="Rechthoek 16">
            <a:extLst>
              <a:ext uri="{FF2B5EF4-FFF2-40B4-BE49-F238E27FC236}">
                <a16:creationId xmlns:a16="http://schemas.microsoft.com/office/drawing/2014/main" id="{B7090B67-7D25-710B-F444-8C289BA2A81F}"/>
              </a:ext>
            </a:extLst>
          </p:cNvPr>
          <p:cNvSpPr/>
          <p:nvPr userDrawn="1"/>
        </p:nvSpPr>
        <p:spPr>
          <a:xfrm>
            <a:off x="0" y="0"/>
            <a:ext cx="849086" cy="6858000"/>
          </a:xfrm>
          <a:prstGeom prst="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5F656DC7-0A99-E84E-CFCE-15377D91D13F}"/>
              </a:ext>
            </a:extLst>
          </p:cNvPr>
          <p:cNvSpPr>
            <a:spLocks noGrp="1"/>
          </p:cNvSpPr>
          <p:nvPr>
            <p:ph type="title"/>
          </p:nvPr>
        </p:nvSpPr>
        <p:spPr>
          <a:xfrm>
            <a:off x="838200" y="365125"/>
            <a:ext cx="9772650" cy="1325563"/>
          </a:xfrm>
          <a:prstGeom prst="rect">
            <a:avLst/>
          </a:prstGeom>
        </p:spPr>
        <p:txBody>
          <a:bodyPr/>
          <a:lstStyle>
            <a:lvl1pPr>
              <a:defRPr>
                <a:latin typeface="Arial Rounded MT Bold" panose="020F0704030504030204" pitchFamily="34" charset="0"/>
              </a:defRPr>
            </a:lvl1pPr>
          </a:lstStyle>
          <a:p>
            <a:r>
              <a:rPr lang="nl-NL"/>
              <a:t>Klik om stijl te bewerken</a:t>
            </a:r>
            <a:endParaRPr lang="nl-NL" dirty="0"/>
          </a:p>
        </p:txBody>
      </p:sp>
    </p:spTree>
    <p:extLst>
      <p:ext uri="{BB962C8B-B14F-4D97-AF65-F5344CB8AC3E}">
        <p14:creationId xmlns:p14="http://schemas.microsoft.com/office/powerpoint/2010/main" val="3026312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AC09B2-FA6D-C3C7-ADC6-4CFB328E8C5A}"/>
              </a:ext>
            </a:extLst>
          </p:cNvPr>
          <p:cNvSpPr>
            <a:spLocks noGrp="1"/>
          </p:cNvSpPr>
          <p:nvPr>
            <p:ph type="title"/>
          </p:nvPr>
        </p:nvSpPr>
        <p:spPr>
          <a:xfrm>
            <a:off x="838200" y="365125"/>
            <a:ext cx="10515600" cy="1325563"/>
          </a:xfrm>
          <a:prstGeom prst="rect">
            <a:avLst/>
          </a:prstGeom>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4F63816-209D-9FA3-FB37-DBAA368F0E83}"/>
              </a:ext>
            </a:extLst>
          </p:cNvPr>
          <p:cNvSpPr>
            <a:spLocks noGrp="1"/>
          </p:cNvSpPr>
          <p:nvPr>
            <p:ph type="body" orient="vert" idx="1"/>
          </p:nvPr>
        </p:nvSpPr>
        <p:spPr>
          <a:xfrm>
            <a:off x="838200" y="1825625"/>
            <a:ext cx="10515600" cy="4351338"/>
          </a:xfrm>
          <a:prstGeom prst="rect">
            <a:avLst/>
          </a:prstGeo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2F71984-165B-DE69-B02C-66920AEC2250}"/>
              </a:ext>
            </a:extLst>
          </p:cNvPr>
          <p:cNvSpPr>
            <a:spLocks noGrp="1"/>
          </p:cNvSpPr>
          <p:nvPr>
            <p:ph type="dt" sz="half" idx="10"/>
          </p:nvPr>
        </p:nvSpPr>
        <p:spPr>
          <a:xfrm>
            <a:off x="838200" y="6356350"/>
            <a:ext cx="2743200" cy="365125"/>
          </a:xfrm>
          <a:prstGeom prst="rect">
            <a:avLst/>
          </a:prstGeom>
        </p:spPr>
        <p:txBody>
          <a:bodyPr/>
          <a:lstStyle/>
          <a:p>
            <a:fld id="{F1A0BA7F-7448-4F47-AD37-0951FE414742}"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0666AECD-0438-9196-8110-7CAB9837F58B}"/>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6" name="Tijdelijke aanduiding voor dianummer 5">
            <a:extLst>
              <a:ext uri="{FF2B5EF4-FFF2-40B4-BE49-F238E27FC236}">
                <a16:creationId xmlns:a16="http://schemas.microsoft.com/office/drawing/2014/main" id="{ED2C9EAB-0FA4-DD66-28A6-70BD46FBEC75}"/>
              </a:ext>
            </a:extLst>
          </p:cNvPr>
          <p:cNvSpPr>
            <a:spLocks noGrp="1"/>
          </p:cNvSpPr>
          <p:nvPr>
            <p:ph type="sldNum" sz="quarter" idx="12"/>
          </p:nvPr>
        </p:nvSpPr>
        <p:spPr>
          <a:xfrm>
            <a:off x="8610600" y="6356350"/>
            <a:ext cx="2743200" cy="365125"/>
          </a:xfrm>
          <a:prstGeom prst="rect">
            <a:avLst/>
          </a:prstGeom>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2560016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F2B4014-55F1-E8A6-0C8D-2982666C7168}"/>
              </a:ext>
            </a:extLst>
          </p:cNvPr>
          <p:cNvSpPr>
            <a:spLocks noGrp="1"/>
          </p:cNvSpPr>
          <p:nvPr>
            <p:ph type="title" orient="vert"/>
          </p:nvPr>
        </p:nvSpPr>
        <p:spPr>
          <a:xfrm>
            <a:off x="8724900" y="365125"/>
            <a:ext cx="2628900" cy="5811838"/>
          </a:xfrm>
          <a:prstGeom prst="rect">
            <a:avLst/>
          </a:prstGeo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8CF8555-E699-C254-B501-D244B65884F0}"/>
              </a:ext>
            </a:extLst>
          </p:cNvPr>
          <p:cNvSpPr>
            <a:spLocks noGrp="1"/>
          </p:cNvSpPr>
          <p:nvPr>
            <p:ph type="body" orient="vert" idx="1"/>
          </p:nvPr>
        </p:nvSpPr>
        <p:spPr>
          <a:xfrm>
            <a:off x="838200" y="365125"/>
            <a:ext cx="7734300" cy="5811838"/>
          </a:xfrm>
          <a:prstGeom prst="rect">
            <a:avLst/>
          </a:prstGeo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78F4ADF-763B-A555-463E-8D90FE492CDA}"/>
              </a:ext>
            </a:extLst>
          </p:cNvPr>
          <p:cNvSpPr>
            <a:spLocks noGrp="1"/>
          </p:cNvSpPr>
          <p:nvPr>
            <p:ph type="dt" sz="half" idx="10"/>
          </p:nvPr>
        </p:nvSpPr>
        <p:spPr>
          <a:xfrm>
            <a:off x="838200" y="6356350"/>
            <a:ext cx="2743200" cy="365125"/>
          </a:xfrm>
          <a:prstGeom prst="rect">
            <a:avLst/>
          </a:prstGeom>
        </p:spPr>
        <p:txBody>
          <a:bodyPr/>
          <a:lstStyle/>
          <a:p>
            <a:fld id="{F1A0BA7F-7448-4F47-AD37-0951FE414742}"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DC705F8E-3A9F-0CB5-0A02-5E58B7CB858C}"/>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6" name="Tijdelijke aanduiding voor dianummer 5">
            <a:extLst>
              <a:ext uri="{FF2B5EF4-FFF2-40B4-BE49-F238E27FC236}">
                <a16:creationId xmlns:a16="http://schemas.microsoft.com/office/drawing/2014/main" id="{BBE614E3-7F12-BE98-C822-5A8E4B1C10C8}"/>
              </a:ext>
            </a:extLst>
          </p:cNvPr>
          <p:cNvSpPr>
            <a:spLocks noGrp="1"/>
          </p:cNvSpPr>
          <p:nvPr>
            <p:ph type="sldNum" sz="quarter" idx="12"/>
          </p:nvPr>
        </p:nvSpPr>
        <p:spPr>
          <a:xfrm>
            <a:off x="8610600" y="6356350"/>
            <a:ext cx="2743200" cy="365125"/>
          </a:xfrm>
          <a:prstGeom prst="rect">
            <a:avLst/>
          </a:prstGeom>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1617810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BCECA-1DBF-E6E5-41E3-FA951CF48607}"/>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0815C1C-C775-4065-DF2B-2DF07E7CC0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D5ED3B02-7757-5C28-1650-07FA8E8E9192}"/>
              </a:ext>
            </a:extLst>
          </p:cNvPr>
          <p:cNvSpPr>
            <a:spLocks noGrp="1"/>
          </p:cNvSpPr>
          <p:nvPr>
            <p:ph type="dt" sz="half" idx="10"/>
          </p:nvPr>
        </p:nvSpPr>
        <p:spPr/>
        <p:txBody>
          <a:bodyPr/>
          <a:lstStyle/>
          <a:p>
            <a:fld id="{5DDE34BE-C916-4B66-9FDA-CE2F60AB2E6E}"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0EFA1A48-94FA-39CF-DDD5-F9288B7D70B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76252F7-8B29-63FC-A275-5AD55A10D331}"/>
              </a:ext>
            </a:extLst>
          </p:cNvPr>
          <p:cNvSpPr>
            <a:spLocks noGrp="1"/>
          </p:cNvSpPr>
          <p:nvPr>
            <p:ph type="sldNum" sz="quarter" idx="12"/>
          </p:nvPr>
        </p:nvSpPr>
        <p:spPr/>
        <p:txBody>
          <a:bodyPr/>
          <a:lstStyle/>
          <a:p>
            <a:fld id="{5B4BC8F6-B560-4D2A-BE21-76B27F3BAA10}" type="slidenum">
              <a:rPr lang="nl-NL" smtClean="0"/>
              <a:t>‹nr.›</a:t>
            </a:fld>
            <a:endParaRPr lang="nl-NL"/>
          </a:p>
        </p:txBody>
      </p:sp>
    </p:spTree>
    <p:extLst>
      <p:ext uri="{BB962C8B-B14F-4D97-AF65-F5344CB8AC3E}">
        <p14:creationId xmlns:p14="http://schemas.microsoft.com/office/powerpoint/2010/main" val="28252023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D53C6E-7B8B-7D8C-E6A8-47B32C896F8C}"/>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20CA0DC-6CC0-2BC9-826A-AD29B5E411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04F366F9-1DC4-4B93-8D16-AD083A1A8559}"/>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4400BCE2-860D-B4E7-B082-DBB57ABDD8A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05B1D59-3463-6327-EEB3-0ABB86535478}"/>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1921365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2316A1-14B3-6CD4-A18D-2F4F3DBD548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6A6BAC9-66EB-1018-06F9-2B0910BE361C}"/>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C931DE9-E615-EE78-43E4-BF25C867C094}"/>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26EA0ED4-7221-6F86-3A7B-65A5C02C556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60C5C69-C18F-D751-06DA-C36C2BD256D6}"/>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3595362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13BDEC-410F-506B-206E-C929677F69F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AEF47719-5BC1-0D93-FA21-7EB5459B813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D108A48-C6C5-C02A-904A-EB34348BBBEE}"/>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263C2B98-7D02-1BB3-4EFD-4738D73ADEC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C4FCB78-54DB-6D66-0955-9386CF046751}"/>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692174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E6B1CF-5E92-9C8E-D456-75099493DA0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D0DD1E8-57CC-F80B-1224-F1F73C4CC29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137C1B50-04E4-4036-0658-94E13460F8B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AC9D94D-B5AA-DB95-68B3-799A4C002A53}"/>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6" name="Tijdelijke aanduiding voor voettekst 5">
            <a:extLst>
              <a:ext uri="{FF2B5EF4-FFF2-40B4-BE49-F238E27FC236}">
                <a16:creationId xmlns:a16="http://schemas.microsoft.com/office/drawing/2014/main" id="{5ECFC14C-6275-AB97-BEC0-B4D132BDAAB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AEEFA4F-A3FE-A82E-B27B-D6FFB47505D5}"/>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24300152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11B09B-8355-6A69-F3A8-C4338C580C5C}"/>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4C3E625-5EDF-C9E4-F60E-548B0D65D4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EDAB3E0-2CE0-EE2F-9024-E20C994E7E4D}"/>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599E1DA-B04D-B15A-C015-A28FF2ADD10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715E4E50-FED3-3C2B-3B32-5CB2B719010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1B31AD5-FF4F-F00E-2965-4B93FDDE7443}"/>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8" name="Tijdelijke aanduiding voor voettekst 7">
            <a:extLst>
              <a:ext uri="{FF2B5EF4-FFF2-40B4-BE49-F238E27FC236}">
                <a16:creationId xmlns:a16="http://schemas.microsoft.com/office/drawing/2014/main" id="{AEFF627E-06EE-1AA3-F0E8-D57D47ED2532}"/>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C8BA74E2-127C-3373-D771-EDD75B927239}"/>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3703235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A6C683-0781-88D4-76BD-E7CC189D569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91F192F-6F3B-34E7-20A8-75AE028BB0F9}"/>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4" name="Tijdelijke aanduiding voor voettekst 3">
            <a:extLst>
              <a:ext uri="{FF2B5EF4-FFF2-40B4-BE49-F238E27FC236}">
                <a16:creationId xmlns:a16="http://schemas.microsoft.com/office/drawing/2014/main" id="{885711B8-D823-3FE1-7F64-EBD7D111CAB8}"/>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B8501B3E-28DB-4CA2-6B95-7D8DCB6C8C6E}"/>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2202624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6DF02BA-AAEE-372E-A0C9-FBD78AC617D4}"/>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3" name="Tijdelijke aanduiding voor voettekst 2">
            <a:extLst>
              <a:ext uri="{FF2B5EF4-FFF2-40B4-BE49-F238E27FC236}">
                <a16:creationId xmlns:a16="http://schemas.microsoft.com/office/drawing/2014/main" id="{77A7D683-CC2E-2437-8669-1687FB0C3408}"/>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2B4CA43B-96D1-39BD-B261-C8A35774B814}"/>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2340469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9C678-0BC5-15A2-DEC4-7315EAE3E409}"/>
              </a:ext>
            </a:extLst>
          </p:cNvPr>
          <p:cNvSpPr>
            <a:spLocks noGrp="1"/>
          </p:cNvSpPr>
          <p:nvPr>
            <p:ph type="title"/>
          </p:nvPr>
        </p:nvSpPr>
        <p:spPr>
          <a:xfrm>
            <a:off x="883715" y="365125"/>
            <a:ext cx="9727136" cy="1325563"/>
          </a:xfrm>
          <a:prstGeom prst="rect">
            <a:avLst/>
          </a:prstGeom>
        </p:spPr>
        <p:txBody>
          <a:bodyPr/>
          <a:lstStyle>
            <a:lvl1pPr>
              <a:defRPr>
                <a:latin typeface="Arial Rounded MT Bold" panose="020F0704030504030204" pitchFamily="34" charset="0"/>
              </a:defRPr>
            </a:lvl1pPr>
          </a:lstStyle>
          <a:p>
            <a:r>
              <a:rPr lang="nl-NL"/>
              <a:t>Klik om stijl te bewerken</a:t>
            </a:r>
            <a:endParaRPr lang="nl-NL" dirty="0"/>
          </a:p>
        </p:txBody>
      </p:sp>
      <p:sp>
        <p:nvSpPr>
          <p:cNvPr id="3" name="Tijdelijke aanduiding voor inhoud 2">
            <a:extLst>
              <a:ext uri="{FF2B5EF4-FFF2-40B4-BE49-F238E27FC236}">
                <a16:creationId xmlns:a16="http://schemas.microsoft.com/office/drawing/2014/main" id="{8C4C230D-2316-5723-90EB-6E0921A037BF}"/>
              </a:ext>
            </a:extLst>
          </p:cNvPr>
          <p:cNvSpPr>
            <a:spLocks noGrp="1"/>
          </p:cNvSpPr>
          <p:nvPr>
            <p:ph idx="1"/>
          </p:nvPr>
        </p:nvSpPr>
        <p:spPr>
          <a:xfrm>
            <a:off x="883714" y="1825625"/>
            <a:ext cx="10470086" cy="4351338"/>
          </a:xfrm>
          <a:prstGeom prst="rect">
            <a:avLst/>
          </a:prstGeom>
        </p:spPr>
        <p:txBody>
          <a:bodyPr/>
          <a:lstStyle>
            <a:lvl1pPr>
              <a:buNone/>
              <a:defRPr sz="1800">
                <a:latin typeface="Arial Rounded MT Bold" panose="020F0704030504030204" pitchFamily="34" charset="0"/>
              </a:defRPr>
            </a:lvl1pPr>
            <a:lvl2pPr>
              <a:defRPr sz="1800">
                <a:latin typeface="Arial Rounded MT Bold" panose="020F0704030504030204" pitchFamily="34" charset="0"/>
              </a:defRPr>
            </a:lvl2pPr>
            <a:lvl3pPr>
              <a:defRPr sz="1800">
                <a:latin typeface="Arial Rounded MT Bold" panose="020F0704030504030204" pitchFamily="34" charset="0"/>
              </a:defRPr>
            </a:lvl3pPr>
            <a:lvl4pPr>
              <a:defRPr sz="1800">
                <a:latin typeface="Arial Rounded MT Bold" panose="020F0704030504030204" pitchFamily="34" charset="0"/>
              </a:defRPr>
            </a:lvl4pPr>
            <a:lvl5pPr>
              <a:defRPr sz="1800">
                <a:latin typeface="Arial Rounded MT Bold" panose="020F0704030504030204" pitchFamily="34" charset="0"/>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36980474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102D44-2E5C-2CA4-2AFA-1395E0347FF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829048C-EB0A-3634-6C27-A942A25034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444733B-3616-C2D2-B4D8-7CAC9CF03C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F14CACB-44E2-C62B-6D06-DC93186967A4}"/>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6" name="Tijdelijke aanduiding voor voettekst 5">
            <a:extLst>
              <a:ext uri="{FF2B5EF4-FFF2-40B4-BE49-F238E27FC236}">
                <a16:creationId xmlns:a16="http://schemas.microsoft.com/office/drawing/2014/main" id="{181D3C39-B43C-80BD-0DCA-73F7BC92940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BAC77A2-DC6E-99EB-74AB-DF30E3171344}"/>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20622114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BA2B1E-3EA5-D16C-6934-2BDBB964DC1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3CEE4167-EED7-AEAD-26F9-B479C032B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D5B0C99-745F-BC11-CB55-EA1D3C06DF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E9D5A99-3BB4-0263-31EF-FFC9B0CEE5A8}"/>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6" name="Tijdelijke aanduiding voor voettekst 5">
            <a:extLst>
              <a:ext uri="{FF2B5EF4-FFF2-40B4-BE49-F238E27FC236}">
                <a16:creationId xmlns:a16="http://schemas.microsoft.com/office/drawing/2014/main" id="{4D8A9471-C99E-18D1-364F-8C45176C577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363F585-629A-D7A6-1C11-9B56E33AE424}"/>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29079875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1DD77F-9C31-7E4B-954C-876DFF84DF19}"/>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E53B3736-16C5-DF02-CACB-217F3D21FE0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15FD862-265D-5DEB-1AB8-6947F72DAC04}"/>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2BA3D2CC-8319-A0EC-2840-9CC5E5E17EB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65C1EFC-2AD6-885A-34B2-2028748E491C}"/>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3264291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B97AE3D-107E-7AB0-F103-08966E9C34DA}"/>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6D2DBFF5-6A77-A233-5484-937A2933FF3E}"/>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E577146-5C43-85AB-8861-462F49D1DCBE}"/>
              </a:ext>
            </a:extLst>
          </p:cNvPr>
          <p:cNvSpPr>
            <a:spLocks noGrp="1"/>
          </p:cNvSpPr>
          <p:nvPr>
            <p:ph type="dt" sz="half" idx="10"/>
          </p:nvPr>
        </p:nvSpPr>
        <p:spPr/>
        <p:txBody>
          <a:bodyPr/>
          <a:lstStyle/>
          <a:p>
            <a:fld id="{A143C4F5-9AD7-4E52-AC4C-4D78429F3D8A}"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D4453005-DCD2-7A40-ABB7-AC8C84F7FC8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60CAC25-5028-D9A6-92C7-7148BCCF462C}"/>
              </a:ext>
            </a:extLst>
          </p:cNvPr>
          <p:cNvSpPr>
            <a:spLocks noGrp="1"/>
          </p:cNvSpPr>
          <p:nvPr>
            <p:ph type="sldNum" sz="quarter" idx="12"/>
          </p:nvPr>
        </p:nvSpPr>
        <p:spPr/>
        <p:txBody>
          <a:bodyPr/>
          <a:lstStyle/>
          <a:p>
            <a:fld id="{10411C76-C060-4084-B24A-423CEB899C2F}" type="slidenum">
              <a:rPr lang="nl-NL" smtClean="0"/>
              <a:t>‹nr.›</a:t>
            </a:fld>
            <a:endParaRPr lang="nl-NL"/>
          </a:p>
        </p:txBody>
      </p:sp>
    </p:spTree>
    <p:extLst>
      <p:ext uri="{BB962C8B-B14F-4D97-AF65-F5344CB8AC3E}">
        <p14:creationId xmlns:p14="http://schemas.microsoft.com/office/powerpoint/2010/main" val="13374163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9DEA7D-ECA8-94F0-6993-B07A7DBB5CC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8D97F401-516A-C868-8E6D-06820EAC13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4981063-C606-DB37-10BB-C44AF47E5359}"/>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11A1F94F-8F87-94BD-F5B1-CD4246E82D8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D04CE50-FBDD-3FC6-5191-41518E9D1F24}"/>
              </a:ext>
            </a:extLst>
          </p:cNvPr>
          <p:cNvSpPr>
            <a:spLocks noGrp="1"/>
          </p:cNvSpPr>
          <p:nvPr>
            <p:ph type="sldNum" sz="quarter" idx="12"/>
          </p:nvPr>
        </p:nvSpPr>
        <p:spPr/>
        <p:txBody>
          <a:bodyPr/>
          <a:lstStyle/>
          <a:p>
            <a:fld id="{353DB4DA-20D4-41D0-871F-EC92BF52CD23}" type="slidenum">
              <a:rPr lang="nl-NL" smtClean="0"/>
              <a:t>‹nr.›</a:t>
            </a:fld>
            <a:endParaRPr lang="nl-NL"/>
          </a:p>
        </p:txBody>
      </p:sp>
      <p:sp>
        <p:nvSpPr>
          <p:cNvPr id="9" name="Rechthoek 8">
            <a:extLst>
              <a:ext uri="{FF2B5EF4-FFF2-40B4-BE49-F238E27FC236}">
                <a16:creationId xmlns:a16="http://schemas.microsoft.com/office/drawing/2014/main" id="{95C8E471-E6BA-5AFF-B420-795EDB899DEA}"/>
              </a:ext>
            </a:extLst>
          </p:cNvPr>
          <p:cNvSpPr/>
          <p:nvPr userDrawn="1"/>
        </p:nvSpPr>
        <p:spPr>
          <a:xfrm>
            <a:off x="9948672" y="5522976"/>
            <a:ext cx="2243328" cy="1335024"/>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7665180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C9C678-0BC5-15A2-DEC4-7315EAE3E409}"/>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C4C230D-2316-5723-90EB-6E0921A037B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E399CC7-EEF8-76E2-C2A6-528A8BFD84FE}"/>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1D17ED95-F4D2-9930-D84C-688BD35B4E8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8FD21D3-9F67-70FA-914C-C0DA5E5F1C42}"/>
              </a:ext>
            </a:extLst>
          </p:cNvPr>
          <p:cNvSpPr>
            <a:spLocks noGrp="1"/>
          </p:cNvSpPr>
          <p:nvPr>
            <p:ph type="sldNum" sz="quarter" idx="12"/>
          </p:nvPr>
        </p:nvSpPr>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15323724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32206C-218E-EF42-78AF-3CCEEB06BD1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9D7541D-8FCD-FAA7-FF2E-7A2F07E8662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DC0E8EA6-A249-C59C-E3A7-C621363AA302}"/>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F3D79C62-6346-AABF-06F5-56DE2D74FFA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0C56773-D7B3-58E0-5B1A-452B822C13B2}"/>
              </a:ext>
            </a:extLst>
          </p:cNvPr>
          <p:cNvSpPr>
            <a:spLocks noGrp="1"/>
          </p:cNvSpPr>
          <p:nvPr>
            <p:ph type="sldNum" sz="quarter" idx="12"/>
          </p:nvPr>
        </p:nvSpPr>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1617104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549992-2410-DA03-6084-32BEC4AF082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FE3158C-49B6-E526-345E-465FDF3FD65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8670541-603C-9285-8CD5-0BAC12305A48}"/>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919DBE2-FD2C-8A2B-1C1B-EFBD1A13C4AE}"/>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6" name="Tijdelijke aanduiding voor voettekst 5">
            <a:extLst>
              <a:ext uri="{FF2B5EF4-FFF2-40B4-BE49-F238E27FC236}">
                <a16:creationId xmlns:a16="http://schemas.microsoft.com/office/drawing/2014/main" id="{45A8B380-9B9C-F22D-74A0-90C075AE56E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7E3F38F-E11A-98F9-9254-10D943619A2A}"/>
              </a:ext>
            </a:extLst>
          </p:cNvPr>
          <p:cNvSpPr>
            <a:spLocks noGrp="1"/>
          </p:cNvSpPr>
          <p:nvPr>
            <p:ph type="sldNum" sz="quarter" idx="12"/>
          </p:nvPr>
        </p:nvSpPr>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17788473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F2E895-640C-F885-0319-F39A9821FA28}"/>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BE2D16E-2643-4C2F-5AD6-465AF606E1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D3CC20D-7C8E-2C49-63C7-08CBE297D7A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7A50F6D-F7A6-A1DA-1E27-B4D20A78E2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EA62601-6CD0-38C5-41F5-9B5CA2288C1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67E3AD0E-5EF2-56A5-E720-10572FC47046}"/>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8" name="Tijdelijke aanduiding voor voettekst 7">
            <a:extLst>
              <a:ext uri="{FF2B5EF4-FFF2-40B4-BE49-F238E27FC236}">
                <a16:creationId xmlns:a16="http://schemas.microsoft.com/office/drawing/2014/main" id="{61D1AA53-E412-AE4F-497F-83EAF54E782D}"/>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37D922CD-9DF7-2439-B1BB-20A9E0C12E45}"/>
              </a:ext>
            </a:extLst>
          </p:cNvPr>
          <p:cNvSpPr>
            <a:spLocks noGrp="1"/>
          </p:cNvSpPr>
          <p:nvPr>
            <p:ph type="sldNum" sz="quarter" idx="12"/>
          </p:nvPr>
        </p:nvSpPr>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9296859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736347-4FA8-607A-CD9D-B87EB8CE51F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31BADCC5-3976-C8D1-89F3-7D8AD6C42519}"/>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4" name="Tijdelijke aanduiding voor voettekst 3">
            <a:extLst>
              <a:ext uri="{FF2B5EF4-FFF2-40B4-BE49-F238E27FC236}">
                <a16:creationId xmlns:a16="http://schemas.microsoft.com/office/drawing/2014/main" id="{8E7FBA52-3DAE-2A5F-4E9F-D8656314B7C5}"/>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D9A2B9C7-22B5-5217-D575-271046671DDF}"/>
              </a:ext>
            </a:extLst>
          </p:cNvPr>
          <p:cNvSpPr>
            <a:spLocks noGrp="1"/>
          </p:cNvSpPr>
          <p:nvPr>
            <p:ph type="sldNum" sz="quarter" idx="12"/>
          </p:nvPr>
        </p:nvSpPr>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2595987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32206C-218E-EF42-78AF-3CCEEB06BD1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49D7541D-8FCD-FAA7-FF2E-7A2F07E8662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DC0E8EA6-A249-C59C-E3A7-C621363AA302}"/>
              </a:ext>
            </a:extLst>
          </p:cNvPr>
          <p:cNvSpPr>
            <a:spLocks noGrp="1"/>
          </p:cNvSpPr>
          <p:nvPr>
            <p:ph type="dt" sz="half" idx="10"/>
          </p:nvPr>
        </p:nvSpPr>
        <p:spPr>
          <a:xfrm>
            <a:off x="838200" y="6356350"/>
            <a:ext cx="2743200" cy="365125"/>
          </a:xfrm>
          <a:prstGeom prst="rect">
            <a:avLst/>
          </a:prstGeom>
        </p:spPr>
        <p:txBody>
          <a:bodyPr/>
          <a:lstStyle/>
          <a:p>
            <a:fld id="{F1A0BA7F-7448-4F47-AD37-0951FE414742}"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F3D79C62-6346-AABF-06F5-56DE2D74FFA8}"/>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6" name="Tijdelijke aanduiding voor dianummer 5">
            <a:extLst>
              <a:ext uri="{FF2B5EF4-FFF2-40B4-BE49-F238E27FC236}">
                <a16:creationId xmlns:a16="http://schemas.microsoft.com/office/drawing/2014/main" id="{90C56773-D7B3-58E0-5B1A-452B822C13B2}"/>
              </a:ext>
            </a:extLst>
          </p:cNvPr>
          <p:cNvSpPr>
            <a:spLocks noGrp="1"/>
          </p:cNvSpPr>
          <p:nvPr>
            <p:ph type="sldNum" sz="quarter" idx="12"/>
          </p:nvPr>
        </p:nvSpPr>
        <p:spPr>
          <a:xfrm>
            <a:off x="8610600" y="6356350"/>
            <a:ext cx="2743200" cy="365125"/>
          </a:xfrm>
          <a:prstGeom prst="rect">
            <a:avLst/>
          </a:prstGeom>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19477956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578547C-CA20-316F-3F10-4DAABF063084}"/>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3" name="Tijdelijke aanduiding voor voettekst 2">
            <a:extLst>
              <a:ext uri="{FF2B5EF4-FFF2-40B4-BE49-F238E27FC236}">
                <a16:creationId xmlns:a16="http://schemas.microsoft.com/office/drawing/2014/main" id="{5CFEA508-593A-0F6C-289C-663BDD065077}"/>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C9E9DEC-F539-7BB4-E86D-35C7F68DA107}"/>
              </a:ext>
            </a:extLst>
          </p:cNvPr>
          <p:cNvSpPr>
            <a:spLocks noGrp="1"/>
          </p:cNvSpPr>
          <p:nvPr>
            <p:ph type="sldNum" sz="quarter" idx="12"/>
          </p:nvPr>
        </p:nvSpPr>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19793275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7DB6A-6CE9-A3E2-CBDC-D4382402D9D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F3288EC-E7BC-F9F0-DD26-FFFC6CA028F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C2D25D1-26A1-095F-C820-CC2FA963DF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5AA48D4-5F9E-36F1-303A-93BA7451BAAD}"/>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6" name="Tijdelijke aanduiding voor voettekst 5">
            <a:extLst>
              <a:ext uri="{FF2B5EF4-FFF2-40B4-BE49-F238E27FC236}">
                <a16:creationId xmlns:a16="http://schemas.microsoft.com/office/drawing/2014/main" id="{D2B1EB53-DE24-B30A-586D-428EBE9804C7}"/>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9128840-610E-C835-5D93-9041C6FFFCDD}"/>
              </a:ext>
            </a:extLst>
          </p:cNvPr>
          <p:cNvSpPr>
            <a:spLocks noGrp="1"/>
          </p:cNvSpPr>
          <p:nvPr>
            <p:ph type="sldNum" sz="quarter" idx="12"/>
          </p:nvPr>
        </p:nvSpPr>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31785761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8C8F3B-F026-3778-70CD-A11AD5803DD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2C6114C-D369-C29C-9968-3D8B2601B3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4316BFC0-76AD-C620-A27F-F949D0D75E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5B574DB-79FF-9C90-7B09-F090DCBF9EBA}"/>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6" name="Tijdelijke aanduiding voor voettekst 5">
            <a:extLst>
              <a:ext uri="{FF2B5EF4-FFF2-40B4-BE49-F238E27FC236}">
                <a16:creationId xmlns:a16="http://schemas.microsoft.com/office/drawing/2014/main" id="{952DDDA9-4339-9060-20D3-698411E3133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084B804-1FE6-8212-2163-F7E006D58B59}"/>
              </a:ext>
            </a:extLst>
          </p:cNvPr>
          <p:cNvSpPr>
            <a:spLocks noGrp="1"/>
          </p:cNvSpPr>
          <p:nvPr>
            <p:ph type="sldNum" sz="quarter" idx="12"/>
          </p:nvPr>
        </p:nvSpPr>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30394933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AC09B2-FA6D-C3C7-ADC6-4CFB328E8C5A}"/>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4F63816-209D-9FA3-FB37-DBAA368F0E83}"/>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2F71984-165B-DE69-B02C-66920AEC2250}"/>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0666AECD-0438-9196-8110-7CAB9837F58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D2C9EAB-0FA4-DD66-28A6-70BD46FBEC75}"/>
              </a:ext>
            </a:extLst>
          </p:cNvPr>
          <p:cNvSpPr>
            <a:spLocks noGrp="1"/>
          </p:cNvSpPr>
          <p:nvPr>
            <p:ph type="sldNum" sz="quarter" idx="12"/>
          </p:nvPr>
        </p:nvSpPr>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17098271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8F2B4014-55F1-E8A6-0C8D-2982666C7168}"/>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8CF8555-E699-C254-B501-D244B65884F0}"/>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78F4ADF-763B-A555-463E-8D90FE492CDA}"/>
              </a:ext>
            </a:extLst>
          </p:cNvPr>
          <p:cNvSpPr>
            <a:spLocks noGrp="1"/>
          </p:cNvSpPr>
          <p:nvPr>
            <p:ph type="dt" sz="half" idx="10"/>
          </p:nvPr>
        </p:nvSpPr>
        <p:spPr/>
        <p:txBody>
          <a:bodyPr/>
          <a:lstStyle/>
          <a:p>
            <a:fld id="{F1A0BA7F-7448-4F47-AD37-0951FE414742}"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DC705F8E-3A9F-0CB5-0A02-5E58B7CB858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BE614E3-7F12-BE98-C822-5A8E4B1C10C8}"/>
              </a:ext>
            </a:extLst>
          </p:cNvPr>
          <p:cNvSpPr>
            <a:spLocks noGrp="1"/>
          </p:cNvSpPr>
          <p:nvPr>
            <p:ph type="sldNum" sz="quarter" idx="12"/>
          </p:nvPr>
        </p:nvSpPr>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2013616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549992-2410-DA03-6084-32BEC4AF082D}"/>
              </a:ext>
            </a:extLst>
          </p:cNvPr>
          <p:cNvSpPr>
            <a:spLocks noGrp="1"/>
          </p:cNvSpPr>
          <p:nvPr>
            <p:ph type="title"/>
          </p:nvPr>
        </p:nvSpPr>
        <p:spPr>
          <a:xfrm>
            <a:off x="838200" y="365125"/>
            <a:ext cx="10515600" cy="1325563"/>
          </a:xfrm>
          <a:prstGeom prst="rect">
            <a:avLst/>
          </a:prstGeo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FE3158C-49B6-E526-345E-465FDF3FD653}"/>
              </a:ext>
            </a:extLst>
          </p:cNvPr>
          <p:cNvSpPr>
            <a:spLocks noGrp="1"/>
          </p:cNvSpPr>
          <p:nvPr>
            <p:ph sz="half" idx="1"/>
          </p:nvPr>
        </p:nvSpPr>
        <p:spPr>
          <a:xfrm>
            <a:off x="838200" y="1825625"/>
            <a:ext cx="5181600" cy="4351338"/>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8670541-603C-9285-8CD5-0BAC12305A48}"/>
              </a:ext>
            </a:extLst>
          </p:cNvPr>
          <p:cNvSpPr>
            <a:spLocks noGrp="1"/>
          </p:cNvSpPr>
          <p:nvPr>
            <p:ph sz="half" idx="2"/>
          </p:nvPr>
        </p:nvSpPr>
        <p:spPr>
          <a:xfrm>
            <a:off x="6172200" y="1825625"/>
            <a:ext cx="5181600" cy="4351338"/>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919DBE2-FD2C-8A2B-1C1B-EFBD1A13C4AE}"/>
              </a:ext>
            </a:extLst>
          </p:cNvPr>
          <p:cNvSpPr>
            <a:spLocks noGrp="1"/>
          </p:cNvSpPr>
          <p:nvPr>
            <p:ph type="dt" sz="half" idx="10"/>
          </p:nvPr>
        </p:nvSpPr>
        <p:spPr>
          <a:xfrm>
            <a:off x="838200" y="6356350"/>
            <a:ext cx="2743200" cy="365125"/>
          </a:xfrm>
          <a:prstGeom prst="rect">
            <a:avLst/>
          </a:prstGeom>
        </p:spPr>
        <p:txBody>
          <a:bodyPr/>
          <a:lstStyle/>
          <a:p>
            <a:fld id="{F1A0BA7F-7448-4F47-AD37-0951FE414742}" type="datetimeFigureOut">
              <a:rPr lang="nl-NL" smtClean="0"/>
              <a:t>31-8-2026</a:t>
            </a:fld>
            <a:endParaRPr lang="nl-NL"/>
          </a:p>
        </p:txBody>
      </p:sp>
      <p:sp>
        <p:nvSpPr>
          <p:cNvPr id="6" name="Tijdelijke aanduiding voor voettekst 5">
            <a:extLst>
              <a:ext uri="{FF2B5EF4-FFF2-40B4-BE49-F238E27FC236}">
                <a16:creationId xmlns:a16="http://schemas.microsoft.com/office/drawing/2014/main" id="{45A8B380-9B9C-F22D-74A0-90C075AE56E2}"/>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7" name="Tijdelijke aanduiding voor dianummer 6">
            <a:extLst>
              <a:ext uri="{FF2B5EF4-FFF2-40B4-BE49-F238E27FC236}">
                <a16:creationId xmlns:a16="http://schemas.microsoft.com/office/drawing/2014/main" id="{27E3F38F-E11A-98F9-9254-10D943619A2A}"/>
              </a:ext>
            </a:extLst>
          </p:cNvPr>
          <p:cNvSpPr>
            <a:spLocks noGrp="1"/>
          </p:cNvSpPr>
          <p:nvPr>
            <p:ph type="sldNum" sz="quarter" idx="12"/>
          </p:nvPr>
        </p:nvSpPr>
        <p:spPr>
          <a:xfrm>
            <a:off x="8610600" y="6356350"/>
            <a:ext cx="2743200" cy="365125"/>
          </a:xfrm>
          <a:prstGeom prst="rect">
            <a:avLst/>
          </a:prstGeom>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999917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F2E895-640C-F885-0319-F39A9821FA28}"/>
              </a:ext>
            </a:extLst>
          </p:cNvPr>
          <p:cNvSpPr>
            <a:spLocks noGrp="1"/>
          </p:cNvSpPr>
          <p:nvPr>
            <p:ph type="title"/>
          </p:nvPr>
        </p:nvSpPr>
        <p:spPr>
          <a:xfrm>
            <a:off x="839788" y="365125"/>
            <a:ext cx="10515600" cy="1325563"/>
          </a:xfrm>
          <a:prstGeom prst="rect">
            <a:avLst/>
          </a:prstGeo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BE2D16E-2643-4C2F-5AD6-465AF606E16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D3CC20D-7C8E-2C49-63C7-08CBE297D7A7}"/>
              </a:ext>
            </a:extLst>
          </p:cNvPr>
          <p:cNvSpPr>
            <a:spLocks noGrp="1"/>
          </p:cNvSpPr>
          <p:nvPr>
            <p:ph sz="half" idx="2"/>
          </p:nvPr>
        </p:nvSpPr>
        <p:spPr>
          <a:xfrm>
            <a:off x="839788" y="2505075"/>
            <a:ext cx="5157787" cy="3684588"/>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67A50F6D-F7A6-A1DA-1E27-B4D20A78E25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EA62601-6CD0-38C5-41F5-9B5CA2288C18}"/>
              </a:ext>
            </a:extLst>
          </p:cNvPr>
          <p:cNvSpPr>
            <a:spLocks noGrp="1"/>
          </p:cNvSpPr>
          <p:nvPr>
            <p:ph sz="quarter" idx="4"/>
          </p:nvPr>
        </p:nvSpPr>
        <p:spPr>
          <a:xfrm>
            <a:off x="6172200" y="2505075"/>
            <a:ext cx="5183188" cy="3684588"/>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67E3AD0E-5EF2-56A5-E720-10572FC47046}"/>
              </a:ext>
            </a:extLst>
          </p:cNvPr>
          <p:cNvSpPr>
            <a:spLocks noGrp="1"/>
          </p:cNvSpPr>
          <p:nvPr>
            <p:ph type="dt" sz="half" idx="10"/>
          </p:nvPr>
        </p:nvSpPr>
        <p:spPr>
          <a:xfrm>
            <a:off x="838200" y="6356350"/>
            <a:ext cx="2743200" cy="365125"/>
          </a:xfrm>
          <a:prstGeom prst="rect">
            <a:avLst/>
          </a:prstGeom>
        </p:spPr>
        <p:txBody>
          <a:bodyPr/>
          <a:lstStyle/>
          <a:p>
            <a:fld id="{F1A0BA7F-7448-4F47-AD37-0951FE414742}" type="datetimeFigureOut">
              <a:rPr lang="nl-NL" smtClean="0"/>
              <a:t>31-8-2026</a:t>
            </a:fld>
            <a:endParaRPr lang="nl-NL"/>
          </a:p>
        </p:txBody>
      </p:sp>
      <p:sp>
        <p:nvSpPr>
          <p:cNvPr id="8" name="Tijdelijke aanduiding voor voettekst 7">
            <a:extLst>
              <a:ext uri="{FF2B5EF4-FFF2-40B4-BE49-F238E27FC236}">
                <a16:creationId xmlns:a16="http://schemas.microsoft.com/office/drawing/2014/main" id="{61D1AA53-E412-AE4F-497F-83EAF54E782D}"/>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9" name="Tijdelijke aanduiding voor dianummer 8">
            <a:extLst>
              <a:ext uri="{FF2B5EF4-FFF2-40B4-BE49-F238E27FC236}">
                <a16:creationId xmlns:a16="http://schemas.microsoft.com/office/drawing/2014/main" id="{37D922CD-9DF7-2439-B1BB-20A9E0C12E45}"/>
              </a:ext>
            </a:extLst>
          </p:cNvPr>
          <p:cNvSpPr>
            <a:spLocks noGrp="1"/>
          </p:cNvSpPr>
          <p:nvPr>
            <p:ph type="sldNum" sz="quarter" idx="12"/>
          </p:nvPr>
        </p:nvSpPr>
        <p:spPr>
          <a:xfrm>
            <a:off x="8610600" y="6356350"/>
            <a:ext cx="2743200" cy="365125"/>
          </a:xfrm>
          <a:prstGeom prst="rect">
            <a:avLst/>
          </a:prstGeom>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3852712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736347-4FA8-607A-CD9D-B87EB8CE51FE}"/>
              </a:ext>
            </a:extLst>
          </p:cNvPr>
          <p:cNvSpPr>
            <a:spLocks noGrp="1"/>
          </p:cNvSpPr>
          <p:nvPr>
            <p:ph type="title"/>
          </p:nvPr>
        </p:nvSpPr>
        <p:spPr>
          <a:xfrm>
            <a:off x="838200" y="365125"/>
            <a:ext cx="10515600" cy="1325563"/>
          </a:xfrm>
          <a:prstGeom prst="rect">
            <a:avLst/>
          </a:prstGeom>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31BADCC5-3976-C8D1-89F3-7D8AD6C42519}"/>
              </a:ext>
            </a:extLst>
          </p:cNvPr>
          <p:cNvSpPr>
            <a:spLocks noGrp="1"/>
          </p:cNvSpPr>
          <p:nvPr>
            <p:ph type="dt" sz="half" idx="10"/>
          </p:nvPr>
        </p:nvSpPr>
        <p:spPr>
          <a:xfrm>
            <a:off x="838200" y="6356350"/>
            <a:ext cx="2743200" cy="365125"/>
          </a:xfrm>
          <a:prstGeom prst="rect">
            <a:avLst/>
          </a:prstGeom>
        </p:spPr>
        <p:txBody>
          <a:bodyPr/>
          <a:lstStyle/>
          <a:p>
            <a:fld id="{F1A0BA7F-7448-4F47-AD37-0951FE414742}" type="datetimeFigureOut">
              <a:rPr lang="nl-NL" smtClean="0"/>
              <a:t>31-8-2026</a:t>
            </a:fld>
            <a:endParaRPr lang="nl-NL"/>
          </a:p>
        </p:txBody>
      </p:sp>
      <p:sp>
        <p:nvSpPr>
          <p:cNvPr id="4" name="Tijdelijke aanduiding voor voettekst 3">
            <a:extLst>
              <a:ext uri="{FF2B5EF4-FFF2-40B4-BE49-F238E27FC236}">
                <a16:creationId xmlns:a16="http://schemas.microsoft.com/office/drawing/2014/main" id="{8E7FBA52-3DAE-2A5F-4E9F-D8656314B7C5}"/>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5" name="Tijdelijke aanduiding voor dianummer 4">
            <a:extLst>
              <a:ext uri="{FF2B5EF4-FFF2-40B4-BE49-F238E27FC236}">
                <a16:creationId xmlns:a16="http://schemas.microsoft.com/office/drawing/2014/main" id="{D9A2B9C7-22B5-5217-D575-271046671DDF}"/>
              </a:ext>
            </a:extLst>
          </p:cNvPr>
          <p:cNvSpPr>
            <a:spLocks noGrp="1"/>
          </p:cNvSpPr>
          <p:nvPr>
            <p:ph type="sldNum" sz="quarter" idx="12"/>
          </p:nvPr>
        </p:nvSpPr>
        <p:spPr>
          <a:xfrm>
            <a:off x="8610600" y="6356350"/>
            <a:ext cx="2743200" cy="365125"/>
          </a:xfrm>
          <a:prstGeom prst="rect">
            <a:avLst/>
          </a:prstGeom>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4016248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578547C-CA20-316F-3F10-4DAABF063084}"/>
              </a:ext>
            </a:extLst>
          </p:cNvPr>
          <p:cNvSpPr>
            <a:spLocks noGrp="1"/>
          </p:cNvSpPr>
          <p:nvPr>
            <p:ph type="dt" sz="half" idx="10"/>
          </p:nvPr>
        </p:nvSpPr>
        <p:spPr>
          <a:xfrm>
            <a:off x="838200" y="6356350"/>
            <a:ext cx="2743200" cy="365125"/>
          </a:xfrm>
          <a:prstGeom prst="rect">
            <a:avLst/>
          </a:prstGeom>
        </p:spPr>
        <p:txBody>
          <a:bodyPr/>
          <a:lstStyle/>
          <a:p>
            <a:fld id="{F1A0BA7F-7448-4F47-AD37-0951FE414742}" type="datetimeFigureOut">
              <a:rPr lang="nl-NL" smtClean="0"/>
              <a:t>31-8-2026</a:t>
            </a:fld>
            <a:endParaRPr lang="nl-NL"/>
          </a:p>
        </p:txBody>
      </p:sp>
      <p:sp>
        <p:nvSpPr>
          <p:cNvPr id="3" name="Tijdelijke aanduiding voor voettekst 2">
            <a:extLst>
              <a:ext uri="{FF2B5EF4-FFF2-40B4-BE49-F238E27FC236}">
                <a16:creationId xmlns:a16="http://schemas.microsoft.com/office/drawing/2014/main" id="{5CFEA508-593A-0F6C-289C-663BDD065077}"/>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4" name="Tijdelijke aanduiding voor dianummer 3">
            <a:extLst>
              <a:ext uri="{FF2B5EF4-FFF2-40B4-BE49-F238E27FC236}">
                <a16:creationId xmlns:a16="http://schemas.microsoft.com/office/drawing/2014/main" id="{5C9E9DEC-F539-7BB4-E86D-35C7F68DA107}"/>
              </a:ext>
            </a:extLst>
          </p:cNvPr>
          <p:cNvSpPr>
            <a:spLocks noGrp="1"/>
          </p:cNvSpPr>
          <p:nvPr>
            <p:ph type="sldNum" sz="quarter" idx="12"/>
          </p:nvPr>
        </p:nvSpPr>
        <p:spPr>
          <a:xfrm>
            <a:off x="8610600" y="6356350"/>
            <a:ext cx="2743200" cy="365125"/>
          </a:xfrm>
          <a:prstGeom prst="rect">
            <a:avLst/>
          </a:prstGeom>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1422575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7DB6A-6CE9-A3E2-CBDC-D4382402D9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F3288EC-E7BC-F9F0-DD26-FFFC6CA028F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C2D25D1-26A1-095F-C820-CC2FA963DF9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5AA48D4-5F9E-36F1-303A-93BA7451BAAD}"/>
              </a:ext>
            </a:extLst>
          </p:cNvPr>
          <p:cNvSpPr>
            <a:spLocks noGrp="1"/>
          </p:cNvSpPr>
          <p:nvPr>
            <p:ph type="dt" sz="half" idx="10"/>
          </p:nvPr>
        </p:nvSpPr>
        <p:spPr>
          <a:xfrm>
            <a:off x="838200" y="6356350"/>
            <a:ext cx="2743200" cy="365125"/>
          </a:xfrm>
          <a:prstGeom prst="rect">
            <a:avLst/>
          </a:prstGeom>
        </p:spPr>
        <p:txBody>
          <a:bodyPr/>
          <a:lstStyle/>
          <a:p>
            <a:fld id="{F1A0BA7F-7448-4F47-AD37-0951FE414742}" type="datetimeFigureOut">
              <a:rPr lang="nl-NL" smtClean="0"/>
              <a:t>31-8-2026</a:t>
            </a:fld>
            <a:endParaRPr lang="nl-NL"/>
          </a:p>
        </p:txBody>
      </p:sp>
      <p:sp>
        <p:nvSpPr>
          <p:cNvPr id="6" name="Tijdelijke aanduiding voor voettekst 5">
            <a:extLst>
              <a:ext uri="{FF2B5EF4-FFF2-40B4-BE49-F238E27FC236}">
                <a16:creationId xmlns:a16="http://schemas.microsoft.com/office/drawing/2014/main" id="{D2B1EB53-DE24-B30A-586D-428EBE9804C7}"/>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7" name="Tijdelijke aanduiding voor dianummer 6">
            <a:extLst>
              <a:ext uri="{FF2B5EF4-FFF2-40B4-BE49-F238E27FC236}">
                <a16:creationId xmlns:a16="http://schemas.microsoft.com/office/drawing/2014/main" id="{B9128840-610E-C835-5D93-9041C6FFFCDD}"/>
              </a:ext>
            </a:extLst>
          </p:cNvPr>
          <p:cNvSpPr>
            <a:spLocks noGrp="1"/>
          </p:cNvSpPr>
          <p:nvPr>
            <p:ph type="sldNum" sz="quarter" idx="12"/>
          </p:nvPr>
        </p:nvSpPr>
        <p:spPr>
          <a:xfrm>
            <a:off x="8610600" y="6356350"/>
            <a:ext cx="2743200" cy="365125"/>
          </a:xfrm>
          <a:prstGeom prst="rect">
            <a:avLst/>
          </a:prstGeom>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1442099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8C8F3B-F026-3778-70CD-A11AD5803DD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2C6114C-D369-C29C-9968-3D8B2601B38C}"/>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4316BFC0-76AD-C620-A27F-F949D0D75E4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5B574DB-79FF-9C90-7B09-F090DCBF9EBA}"/>
              </a:ext>
            </a:extLst>
          </p:cNvPr>
          <p:cNvSpPr>
            <a:spLocks noGrp="1"/>
          </p:cNvSpPr>
          <p:nvPr>
            <p:ph type="dt" sz="half" idx="10"/>
          </p:nvPr>
        </p:nvSpPr>
        <p:spPr>
          <a:xfrm>
            <a:off x="838200" y="6356350"/>
            <a:ext cx="2743200" cy="365125"/>
          </a:xfrm>
          <a:prstGeom prst="rect">
            <a:avLst/>
          </a:prstGeom>
        </p:spPr>
        <p:txBody>
          <a:bodyPr/>
          <a:lstStyle/>
          <a:p>
            <a:fld id="{F1A0BA7F-7448-4F47-AD37-0951FE414742}" type="datetimeFigureOut">
              <a:rPr lang="nl-NL" smtClean="0"/>
              <a:t>31-8-2026</a:t>
            </a:fld>
            <a:endParaRPr lang="nl-NL"/>
          </a:p>
        </p:txBody>
      </p:sp>
      <p:sp>
        <p:nvSpPr>
          <p:cNvPr id="6" name="Tijdelijke aanduiding voor voettekst 5">
            <a:extLst>
              <a:ext uri="{FF2B5EF4-FFF2-40B4-BE49-F238E27FC236}">
                <a16:creationId xmlns:a16="http://schemas.microsoft.com/office/drawing/2014/main" id="{952DDDA9-4339-9060-20D3-698411E3133B}"/>
              </a:ext>
            </a:extLst>
          </p:cNvPr>
          <p:cNvSpPr>
            <a:spLocks noGrp="1"/>
          </p:cNvSpPr>
          <p:nvPr>
            <p:ph type="ftr" sz="quarter" idx="11"/>
          </p:nvPr>
        </p:nvSpPr>
        <p:spPr>
          <a:xfrm>
            <a:off x="4038600" y="6356350"/>
            <a:ext cx="4114800" cy="365125"/>
          </a:xfrm>
          <a:prstGeom prst="rect">
            <a:avLst/>
          </a:prstGeom>
        </p:spPr>
        <p:txBody>
          <a:bodyPr/>
          <a:lstStyle/>
          <a:p>
            <a:endParaRPr lang="nl-NL"/>
          </a:p>
        </p:txBody>
      </p:sp>
      <p:sp>
        <p:nvSpPr>
          <p:cNvPr id="7" name="Tijdelijke aanduiding voor dianummer 6">
            <a:extLst>
              <a:ext uri="{FF2B5EF4-FFF2-40B4-BE49-F238E27FC236}">
                <a16:creationId xmlns:a16="http://schemas.microsoft.com/office/drawing/2014/main" id="{D084B804-1FE6-8212-2163-F7E006D58B59}"/>
              </a:ext>
            </a:extLst>
          </p:cNvPr>
          <p:cNvSpPr>
            <a:spLocks noGrp="1"/>
          </p:cNvSpPr>
          <p:nvPr>
            <p:ph type="sldNum" sz="quarter" idx="12"/>
          </p:nvPr>
        </p:nvSpPr>
        <p:spPr>
          <a:xfrm>
            <a:off x="8610600" y="6356350"/>
            <a:ext cx="2743200" cy="365125"/>
          </a:xfrm>
          <a:prstGeom prst="rect">
            <a:avLst/>
          </a:prstGeom>
        </p:spPr>
        <p:txBody>
          <a:bodyPr/>
          <a:lstStyle/>
          <a:p>
            <a:fld id="{353DB4DA-20D4-41D0-871F-EC92BF52CD23}" type="slidenum">
              <a:rPr lang="nl-NL" smtClean="0"/>
              <a:t>‹nr.›</a:t>
            </a:fld>
            <a:endParaRPr lang="nl-NL"/>
          </a:p>
        </p:txBody>
      </p:sp>
    </p:spTree>
    <p:extLst>
      <p:ext uri="{BB962C8B-B14F-4D97-AF65-F5344CB8AC3E}">
        <p14:creationId xmlns:p14="http://schemas.microsoft.com/office/powerpoint/2010/main" val="4081202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B5D7C8D1-52AC-AECD-FFE2-FC318B1E1E7F}"/>
              </a:ext>
            </a:extLst>
          </p:cNvPr>
          <p:cNvSpPr/>
          <p:nvPr userDrawn="1"/>
        </p:nvSpPr>
        <p:spPr>
          <a:xfrm>
            <a:off x="0" y="0"/>
            <a:ext cx="849086" cy="6858000"/>
          </a:xfrm>
          <a:prstGeom prst="rect">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Koorde 9">
            <a:extLst>
              <a:ext uri="{FF2B5EF4-FFF2-40B4-BE49-F238E27FC236}">
                <a16:creationId xmlns:a16="http://schemas.microsoft.com/office/drawing/2014/main" id="{808280D9-7F06-B771-8C54-0F5A4A5FA77E}"/>
              </a:ext>
            </a:extLst>
          </p:cNvPr>
          <p:cNvSpPr/>
          <p:nvPr userDrawn="1"/>
        </p:nvSpPr>
        <p:spPr>
          <a:xfrm>
            <a:off x="10668000" y="-541806"/>
            <a:ext cx="2399425" cy="2291788"/>
          </a:xfrm>
          <a:prstGeom prst="chord">
            <a:avLst>
              <a:gd name="adj1" fmla="val 340457"/>
              <a:gd name="adj2" fmla="val 16200000"/>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Titel 1">
            <a:extLst>
              <a:ext uri="{FF2B5EF4-FFF2-40B4-BE49-F238E27FC236}">
                <a16:creationId xmlns:a16="http://schemas.microsoft.com/office/drawing/2014/main" id="{164B4C03-B320-DD24-7E4A-A7597B7DD588}"/>
              </a:ext>
            </a:extLst>
          </p:cNvPr>
          <p:cNvSpPr txBox="1">
            <a:spLocks/>
          </p:cNvSpPr>
          <p:nvPr userDrawn="1"/>
        </p:nvSpPr>
        <p:spPr>
          <a:xfrm>
            <a:off x="1161393" y="330929"/>
            <a:ext cx="1051560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b="1" kern="1200">
                <a:solidFill>
                  <a:srgbClr val="002060"/>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endParaRPr lang="nl-NL" sz="4400" b="0" dirty="0">
              <a:solidFill>
                <a:schemeClr val="accent3">
                  <a:lumMod val="50000"/>
                </a:schemeClr>
              </a:solidFill>
              <a:latin typeface="Arial Rounded MT Bold" panose="020F0704030504030204" pitchFamily="34" charset="0"/>
            </a:endParaRPr>
          </a:p>
        </p:txBody>
      </p:sp>
      <p:sp>
        <p:nvSpPr>
          <p:cNvPr id="14" name="Ondertitel 2">
            <a:extLst>
              <a:ext uri="{FF2B5EF4-FFF2-40B4-BE49-F238E27FC236}">
                <a16:creationId xmlns:a16="http://schemas.microsoft.com/office/drawing/2014/main" id="{59EE8761-486B-D933-33C4-5C3BC7921F34}"/>
              </a:ext>
            </a:extLst>
          </p:cNvPr>
          <p:cNvSpPr txBox="1">
            <a:spLocks/>
          </p:cNvSpPr>
          <p:nvPr userDrawn="1"/>
        </p:nvSpPr>
        <p:spPr>
          <a:xfrm>
            <a:off x="1161393" y="1749982"/>
            <a:ext cx="9869214" cy="597162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00206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002060"/>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002060"/>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002060"/>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002060"/>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base">
              <a:lnSpc>
                <a:spcPct val="100000"/>
              </a:lnSpc>
            </a:pPr>
            <a:endParaRPr lang="es-419" sz="3200" dirty="0"/>
          </a:p>
        </p:txBody>
      </p:sp>
      <p:sp>
        <p:nvSpPr>
          <p:cNvPr id="16" name="Tekstvak 15">
            <a:extLst>
              <a:ext uri="{FF2B5EF4-FFF2-40B4-BE49-F238E27FC236}">
                <a16:creationId xmlns:a16="http://schemas.microsoft.com/office/drawing/2014/main" id="{B46DD630-A5B5-886E-1185-00493D3E2B47}"/>
              </a:ext>
            </a:extLst>
          </p:cNvPr>
          <p:cNvSpPr txBox="1"/>
          <p:nvPr userDrawn="1"/>
        </p:nvSpPr>
        <p:spPr>
          <a:xfrm>
            <a:off x="11206004" y="500743"/>
            <a:ext cx="700012" cy="461665"/>
          </a:xfrm>
          <a:prstGeom prst="rect">
            <a:avLst/>
          </a:prstGeom>
          <a:noFill/>
        </p:spPr>
        <p:txBody>
          <a:bodyPr wrap="square" rtlCol="0">
            <a:spAutoFit/>
          </a:bodyPr>
          <a:lstStyle/>
          <a:p>
            <a:fld id="{B15A8BE3-26AF-4D50-98DB-66D48DD6A488}" type="slidenum">
              <a:rPr lang="nl-NL" sz="2400" b="1" smtClean="0">
                <a:solidFill>
                  <a:schemeClr val="bg1"/>
                </a:solidFill>
              </a:rPr>
              <a:t>‹nr.›</a:t>
            </a:fld>
            <a:endParaRPr lang="nl-NL" sz="2400" b="1" dirty="0">
              <a:solidFill>
                <a:schemeClr val="bg1"/>
              </a:solidFill>
            </a:endParaRPr>
          </a:p>
        </p:txBody>
      </p:sp>
      <p:pic>
        <p:nvPicPr>
          <p:cNvPr id="3" name="Afbeelding 2">
            <a:extLst>
              <a:ext uri="{FF2B5EF4-FFF2-40B4-BE49-F238E27FC236}">
                <a16:creationId xmlns:a16="http://schemas.microsoft.com/office/drawing/2014/main" id="{A9A0EA6A-9498-87AA-AF8D-54B04C80968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401175" y="5399298"/>
            <a:ext cx="2647841" cy="1339807"/>
          </a:xfrm>
          <a:prstGeom prst="rect">
            <a:avLst/>
          </a:prstGeom>
        </p:spPr>
      </p:pic>
    </p:spTree>
    <p:extLst>
      <p:ext uri="{BB962C8B-B14F-4D97-AF65-F5344CB8AC3E}">
        <p14:creationId xmlns:p14="http://schemas.microsoft.com/office/powerpoint/2010/main" val="2378696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709552DE-83CA-8A43-F496-0E9C21241A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6DFF061-C362-3C0A-DB57-BDE11F2F1C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FA2A795-E99E-0D61-B31F-89BE33706B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43C4F5-9AD7-4E52-AC4C-4D78429F3D8A}"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B92AFCE6-93CD-A8FE-1146-E4A4A62036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26BCFFE2-8333-BC93-E20A-5039333D3E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411C76-C060-4084-B24A-423CEB899C2F}" type="slidenum">
              <a:rPr lang="nl-NL" smtClean="0"/>
              <a:t>‹nr.›</a:t>
            </a:fld>
            <a:endParaRPr lang="nl-NL"/>
          </a:p>
        </p:txBody>
      </p:sp>
    </p:spTree>
    <p:extLst>
      <p:ext uri="{BB962C8B-B14F-4D97-AF65-F5344CB8AC3E}">
        <p14:creationId xmlns:p14="http://schemas.microsoft.com/office/powerpoint/2010/main" val="20036999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5EBC635-493F-2054-849C-6898A54027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A919BC1-0E65-3A6E-6540-5372E2CEC6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CB44170-C3A9-6FCD-69A1-47F32CA2F9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1A0BA7F-7448-4F47-AD37-0951FE414742}" type="datetimeFigureOut">
              <a:rPr lang="nl-NL" smtClean="0"/>
              <a:t>31-8-2026</a:t>
            </a:fld>
            <a:endParaRPr lang="nl-NL"/>
          </a:p>
        </p:txBody>
      </p:sp>
      <p:sp>
        <p:nvSpPr>
          <p:cNvPr id="5" name="Tijdelijke aanduiding voor voettekst 4">
            <a:extLst>
              <a:ext uri="{FF2B5EF4-FFF2-40B4-BE49-F238E27FC236}">
                <a16:creationId xmlns:a16="http://schemas.microsoft.com/office/drawing/2014/main" id="{EA60205B-3589-510D-8DEC-12A77B643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328DD193-E68B-DF82-7C48-B89A95E611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3DB4DA-20D4-41D0-871F-EC92BF52CD23}" type="slidenum">
              <a:rPr lang="nl-NL" smtClean="0"/>
              <a:t>‹nr.›</a:t>
            </a:fld>
            <a:endParaRPr lang="nl-NL"/>
          </a:p>
        </p:txBody>
      </p:sp>
    </p:spTree>
    <p:extLst>
      <p:ext uri="{BB962C8B-B14F-4D97-AF65-F5344CB8AC3E}">
        <p14:creationId xmlns:p14="http://schemas.microsoft.com/office/powerpoint/2010/main" val="3585229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4f5garqwPoE?feature=oembed" TargetMode="Externa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FD5D05-3F2A-C61F-C32A-1849DAE24DB6}"/>
              </a:ext>
            </a:extLst>
          </p:cNvPr>
          <p:cNvSpPr>
            <a:spLocks noGrp="1"/>
          </p:cNvSpPr>
          <p:nvPr>
            <p:ph type="ctrTitle"/>
          </p:nvPr>
        </p:nvSpPr>
        <p:spPr/>
        <p:txBody>
          <a:bodyPr/>
          <a:lstStyle/>
          <a:p>
            <a:r>
              <a:rPr lang="nl-NL" dirty="0"/>
              <a:t>Op zoek naar rust</a:t>
            </a:r>
          </a:p>
        </p:txBody>
      </p:sp>
      <p:sp>
        <p:nvSpPr>
          <p:cNvPr id="3" name="Ondertitel 2">
            <a:extLst>
              <a:ext uri="{FF2B5EF4-FFF2-40B4-BE49-F238E27FC236}">
                <a16:creationId xmlns:a16="http://schemas.microsoft.com/office/drawing/2014/main" id="{FD89E538-79C5-D5C5-16D6-3D8815F5FF28}"/>
              </a:ext>
            </a:extLst>
          </p:cNvPr>
          <p:cNvSpPr>
            <a:spLocks noGrp="1"/>
          </p:cNvSpPr>
          <p:nvPr>
            <p:ph type="subTitle" idx="1"/>
          </p:nvPr>
        </p:nvSpPr>
        <p:spPr/>
        <p:txBody>
          <a:bodyPr/>
          <a:lstStyle/>
          <a:p>
            <a:r>
              <a:rPr lang="nl-NL" dirty="0" err="1"/>
              <a:t>Hervormingsdag</a:t>
            </a:r>
            <a:r>
              <a:rPr lang="nl-NL" dirty="0"/>
              <a:t> 2026</a:t>
            </a:r>
          </a:p>
        </p:txBody>
      </p:sp>
    </p:spTree>
    <p:extLst>
      <p:ext uri="{BB962C8B-B14F-4D97-AF65-F5344CB8AC3E}">
        <p14:creationId xmlns:p14="http://schemas.microsoft.com/office/powerpoint/2010/main" val="184406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4D0DE990-E2B1-F9DC-21EE-2E335E5C8756}"/>
              </a:ext>
            </a:extLst>
          </p:cNvPr>
          <p:cNvSpPr>
            <a:spLocks noGrp="1"/>
          </p:cNvSpPr>
          <p:nvPr>
            <p:ph idx="1"/>
          </p:nvPr>
        </p:nvSpPr>
        <p:spPr>
          <a:xfrm>
            <a:off x="5316716" y="364469"/>
            <a:ext cx="5329513" cy="5759730"/>
          </a:xfrm>
        </p:spPr>
        <p:txBody>
          <a:bodyPr>
            <a:normAutofit/>
          </a:bodyPr>
          <a:lstStyle/>
          <a:p>
            <a:pPr marL="0" indent="0">
              <a:buNone/>
            </a:pPr>
            <a:endParaRPr lang="nl-NL" dirty="0"/>
          </a:p>
          <a:p>
            <a:pPr marL="0" indent="0">
              <a:buNone/>
            </a:pPr>
            <a:r>
              <a:rPr lang="nl-NL" dirty="0"/>
              <a:t>“In de sportschool had ik een perfect uiterlijk gekregen, maar als ik in de spiegel keek, voelde ik me niet beter. Misschien even, als ik afgevallen was. Maar die euforie zakte weer weg.”</a:t>
            </a:r>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r>
              <a:rPr lang="nl-NL" dirty="0" err="1"/>
              <a:t>Laurentine</a:t>
            </a:r>
            <a:r>
              <a:rPr lang="nl-NL" dirty="0"/>
              <a:t> van </a:t>
            </a:r>
            <a:r>
              <a:rPr lang="nl-NL" dirty="0" err="1"/>
              <a:t>Landeghem</a:t>
            </a:r>
            <a:r>
              <a:rPr lang="nl-NL" dirty="0"/>
              <a:t>, </a:t>
            </a:r>
            <a:r>
              <a:rPr lang="nl-NL" dirty="0" err="1"/>
              <a:t>influencer</a:t>
            </a:r>
            <a:r>
              <a:rPr lang="nl-NL" dirty="0"/>
              <a:t>.</a:t>
            </a:r>
          </a:p>
          <a:p>
            <a:pPr marL="0" indent="0">
              <a:buNone/>
            </a:pPr>
            <a:endParaRPr lang="nl-NL" dirty="0"/>
          </a:p>
        </p:txBody>
      </p:sp>
      <p:pic>
        <p:nvPicPr>
          <p:cNvPr id="7" name="Afbeelding 6">
            <a:extLst>
              <a:ext uri="{FF2B5EF4-FFF2-40B4-BE49-F238E27FC236}">
                <a16:creationId xmlns:a16="http://schemas.microsoft.com/office/drawing/2014/main" id="{87010201-AEDC-800F-D17C-CD18FFAF4034}"/>
              </a:ext>
            </a:extLst>
          </p:cNvPr>
          <p:cNvPicPr>
            <a:picLocks noChangeAspect="1"/>
          </p:cNvPicPr>
          <p:nvPr/>
        </p:nvPicPr>
        <p:blipFill>
          <a:blip r:embed="rId3"/>
          <a:stretch>
            <a:fillRect/>
          </a:stretch>
        </p:blipFill>
        <p:spPr>
          <a:xfrm>
            <a:off x="0" y="0"/>
            <a:ext cx="5143500" cy="6858000"/>
          </a:xfrm>
          <a:prstGeom prst="rect">
            <a:avLst/>
          </a:prstGeom>
        </p:spPr>
      </p:pic>
      <p:sp>
        <p:nvSpPr>
          <p:cNvPr id="9" name="Tekstvak 8">
            <a:extLst>
              <a:ext uri="{FF2B5EF4-FFF2-40B4-BE49-F238E27FC236}">
                <a16:creationId xmlns:a16="http://schemas.microsoft.com/office/drawing/2014/main" id="{E6593278-C1DE-02F2-B82E-4AF9F248C42B}"/>
              </a:ext>
            </a:extLst>
          </p:cNvPr>
          <p:cNvSpPr txBox="1"/>
          <p:nvPr/>
        </p:nvSpPr>
        <p:spPr>
          <a:xfrm>
            <a:off x="5316716" y="6124199"/>
            <a:ext cx="6136848" cy="369332"/>
          </a:xfrm>
          <a:prstGeom prst="rect">
            <a:avLst/>
          </a:prstGeom>
          <a:noFill/>
        </p:spPr>
        <p:txBody>
          <a:bodyPr wrap="square">
            <a:spAutoFit/>
          </a:bodyPr>
          <a:lstStyle/>
          <a:p>
            <a:r>
              <a:rPr lang="nl-NL" dirty="0"/>
              <a:t>Tekst: RD.nl Beeld: Carel Schutte</a:t>
            </a:r>
          </a:p>
        </p:txBody>
      </p:sp>
    </p:spTree>
    <p:extLst>
      <p:ext uri="{BB962C8B-B14F-4D97-AF65-F5344CB8AC3E}">
        <p14:creationId xmlns:p14="http://schemas.microsoft.com/office/powerpoint/2010/main" val="1961741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14B6D-1C96-99EA-769E-D5413C65120B}"/>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4447A28-F321-2DF9-193C-9A9F901F3F2D}"/>
              </a:ext>
            </a:extLst>
          </p:cNvPr>
          <p:cNvSpPr>
            <a:spLocks noGrp="1"/>
          </p:cNvSpPr>
          <p:nvPr>
            <p:ph idx="1"/>
          </p:nvPr>
        </p:nvSpPr>
        <p:spPr>
          <a:xfrm>
            <a:off x="5316716" y="364469"/>
            <a:ext cx="5322981" cy="5759730"/>
          </a:xfrm>
        </p:spPr>
        <p:txBody>
          <a:bodyPr>
            <a:normAutofit/>
          </a:bodyPr>
          <a:lstStyle/>
          <a:p>
            <a:pPr marL="0" indent="0">
              <a:buNone/>
            </a:pPr>
            <a:endParaRPr lang="nl-NL" dirty="0"/>
          </a:p>
          <a:p>
            <a:pPr marL="0" indent="0">
              <a:buNone/>
            </a:pPr>
            <a:r>
              <a:rPr lang="nl-NL" dirty="0"/>
              <a:t>“Ik wist ook dat geluk niet zit in kleding of succes, in sociale status of veel volgers, want dat had ik allemaal.”</a:t>
            </a:r>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r>
              <a:rPr lang="nl-NL" dirty="0" err="1"/>
              <a:t>Laurentine</a:t>
            </a:r>
            <a:r>
              <a:rPr lang="nl-NL" dirty="0"/>
              <a:t> van </a:t>
            </a:r>
            <a:r>
              <a:rPr lang="nl-NL" dirty="0" err="1"/>
              <a:t>Landeghem</a:t>
            </a:r>
            <a:r>
              <a:rPr lang="nl-NL" dirty="0"/>
              <a:t>, </a:t>
            </a:r>
            <a:r>
              <a:rPr lang="nl-NL" dirty="0" err="1"/>
              <a:t>influencer</a:t>
            </a:r>
            <a:r>
              <a:rPr lang="nl-NL" dirty="0"/>
              <a:t>.</a:t>
            </a:r>
          </a:p>
          <a:p>
            <a:pPr marL="0" indent="0">
              <a:buNone/>
            </a:pPr>
            <a:endParaRPr lang="nl-NL" dirty="0"/>
          </a:p>
        </p:txBody>
      </p:sp>
      <p:pic>
        <p:nvPicPr>
          <p:cNvPr id="7" name="Afbeelding 6">
            <a:extLst>
              <a:ext uri="{FF2B5EF4-FFF2-40B4-BE49-F238E27FC236}">
                <a16:creationId xmlns:a16="http://schemas.microsoft.com/office/drawing/2014/main" id="{B2D8C04B-287D-0AF0-0FA2-B07FAE611570}"/>
              </a:ext>
            </a:extLst>
          </p:cNvPr>
          <p:cNvPicPr>
            <a:picLocks noChangeAspect="1"/>
          </p:cNvPicPr>
          <p:nvPr/>
        </p:nvPicPr>
        <p:blipFill>
          <a:blip r:embed="rId3"/>
          <a:stretch>
            <a:fillRect/>
          </a:stretch>
        </p:blipFill>
        <p:spPr>
          <a:xfrm>
            <a:off x="0" y="0"/>
            <a:ext cx="5143500" cy="6858000"/>
          </a:xfrm>
          <a:prstGeom prst="rect">
            <a:avLst/>
          </a:prstGeom>
        </p:spPr>
      </p:pic>
      <p:sp>
        <p:nvSpPr>
          <p:cNvPr id="9" name="Tekstvak 8">
            <a:extLst>
              <a:ext uri="{FF2B5EF4-FFF2-40B4-BE49-F238E27FC236}">
                <a16:creationId xmlns:a16="http://schemas.microsoft.com/office/drawing/2014/main" id="{4212F631-60A7-7663-4C3C-DDDA1468B617}"/>
              </a:ext>
            </a:extLst>
          </p:cNvPr>
          <p:cNvSpPr txBox="1"/>
          <p:nvPr/>
        </p:nvSpPr>
        <p:spPr>
          <a:xfrm>
            <a:off x="5316716" y="6124199"/>
            <a:ext cx="6136848" cy="369332"/>
          </a:xfrm>
          <a:prstGeom prst="rect">
            <a:avLst/>
          </a:prstGeom>
          <a:noFill/>
        </p:spPr>
        <p:txBody>
          <a:bodyPr wrap="square">
            <a:spAutoFit/>
          </a:bodyPr>
          <a:lstStyle/>
          <a:p>
            <a:r>
              <a:rPr lang="nl-NL" dirty="0"/>
              <a:t>Tekst: RD.nl Beeld: Carel Schutte</a:t>
            </a:r>
          </a:p>
        </p:txBody>
      </p:sp>
    </p:spTree>
    <p:extLst>
      <p:ext uri="{BB962C8B-B14F-4D97-AF65-F5344CB8AC3E}">
        <p14:creationId xmlns:p14="http://schemas.microsoft.com/office/powerpoint/2010/main" val="4110988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165B6-EB91-EE30-9E96-849DC30E732B}"/>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6F5A139A-8585-2741-822D-A214E878A048}"/>
              </a:ext>
            </a:extLst>
          </p:cNvPr>
          <p:cNvSpPr>
            <a:spLocks noGrp="1"/>
          </p:cNvSpPr>
          <p:nvPr>
            <p:ph idx="1"/>
          </p:nvPr>
        </p:nvSpPr>
        <p:spPr>
          <a:xfrm>
            <a:off x="5316716" y="364469"/>
            <a:ext cx="5303387" cy="5759730"/>
          </a:xfrm>
        </p:spPr>
        <p:txBody>
          <a:bodyPr>
            <a:normAutofit/>
          </a:bodyPr>
          <a:lstStyle/>
          <a:p>
            <a:pPr marL="0" indent="0">
              <a:buNone/>
            </a:pPr>
            <a:endParaRPr lang="nl-NL" dirty="0"/>
          </a:p>
          <a:p>
            <a:pPr marL="0" indent="0">
              <a:buNone/>
            </a:pPr>
            <a:r>
              <a:rPr lang="nl-NL" dirty="0"/>
              <a:t>“De vervulling moest dus uit mezelf komen. Maar dat gevoel kun je niet vasthouden. Vijf minuten na een yogasessie was de rust waar ik naar verlangde weer weg.”</a:t>
            </a:r>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r>
              <a:rPr lang="nl-NL" dirty="0" err="1"/>
              <a:t>Laurentine</a:t>
            </a:r>
            <a:r>
              <a:rPr lang="nl-NL" dirty="0"/>
              <a:t> van </a:t>
            </a:r>
            <a:r>
              <a:rPr lang="nl-NL" dirty="0" err="1"/>
              <a:t>Landeghem</a:t>
            </a:r>
            <a:r>
              <a:rPr lang="nl-NL" dirty="0"/>
              <a:t>, </a:t>
            </a:r>
            <a:r>
              <a:rPr lang="nl-NL" dirty="0" err="1"/>
              <a:t>influencer</a:t>
            </a:r>
            <a:r>
              <a:rPr lang="nl-NL" dirty="0"/>
              <a:t>.</a:t>
            </a:r>
          </a:p>
        </p:txBody>
      </p:sp>
      <p:pic>
        <p:nvPicPr>
          <p:cNvPr id="7" name="Afbeelding 6">
            <a:extLst>
              <a:ext uri="{FF2B5EF4-FFF2-40B4-BE49-F238E27FC236}">
                <a16:creationId xmlns:a16="http://schemas.microsoft.com/office/drawing/2014/main" id="{837B8EFB-2B0C-E4D1-A8DA-AFDF4538750E}"/>
              </a:ext>
            </a:extLst>
          </p:cNvPr>
          <p:cNvPicPr>
            <a:picLocks noChangeAspect="1"/>
          </p:cNvPicPr>
          <p:nvPr/>
        </p:nvPicPr>
        <p:blipFill>
          <a:blip r:embed="rId3"/>
          <a:stretch>
            <a:fillRect/>
          </a:stretch>
        </p:blipFill>
        <p:spPr>
          <a:xfrm>
            <a:off x="0" y="0"/>
            <a:ext cx="5143500" cy="6858000"/>
          </a:xfrm>
          <a:prstGeom prst="rect">
            <a:avLst/>
          </a:prstGeom>
        </p:spPr>
      </p:pic>
      <p:sp>
        <p:nvSpPr>
          <p:cNvPr id="9" name="Tekstvak 8">
            <a:extLst>
              <a:ext uri="{FF2B5EF4-FFF2-40B4-BE49-F238E27FC236}">
                <a16:creationId xmlns:a16="http://schemas.microsoft.com/office/drawing/2014/main" id="{7B6084CC-C4F5-CC94-2CCC-22F8C0E63B8A}"/>
              </a:ext>
            </a:extLst>
          </p:cNvPr>
          <p:cNvSpPr txBox="1"/>
          <p:nvPr/>
        </p:nvSpPr>
        <p:spPr>
          <a:xfrm>
            <a:off x="5316716" y="6124199"/>
            <a:ext cx="6136848" cy="369332"/>
          </a:xfrm>
          <a:prstGeom prst="rect">
            <a:avLst/>
          </a:prstGeom>
          <a:noFill/>
        </p:spPr>
        <p:txBody>
          <a:bodyPr wrap="square">
            <a:spAutoFit/>
          </a:bodyPr>
          <a:lstStyle/>
          <a:p>
            <a:r>
              <a:rPr lang="nl-NL" dirty="0"/>
              <a:t>Tekst: RD.nl Beeld: Carel Schutte</a:t>
            </a:r>
          </a:p>
        </p:txBody>
      </p:sp>
    </p:spTree>
    <p:extLst>
      <p:ext uri="{BB962C8B-B14F-4D97-AF65-F5344CB8AC3E}">
        <p14:creationId xmlns:p14="http://schemas.microsoft.com/office/powerpoint/2010/main" val="1997624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204A0C-254D-64AB-A676-C85CD11B25E8}"/>
              </a:ext>
            </a:extLst>
          </p:cNvPr>
          <p:cNvSpPr>
            <a:spLocks noGrp="1"/>
          </p:cNvSpPr>
          <p:nvPr>
            <p:ph type="title"/>
          </p:nvPr>
        </p:nvSpPr>
        <p:spPr/>
        <p:txBody>
          <a:bodyPr/>
          <a:lstStyle/>
          <a:p>
            <a:r>
              <a:rPr lang="nl-NL" dirty="0" err="1"/>
              <a:t>Laurentine</a:t>
            </a:r>
            <a:endParaRPr lang="nl-NL" dirty="0"/>
          </a:p>
        </p:txBody>
      </p:sp>
      <p:sp>
        <p:nvSpPr>
          <p:cNvPr id="3" name="Tijdelijke aanduiding voor inhoud 2">
            <a:extLst>
              <a:ext uri="{FF2B5EF4-FFF2-40B4-BE49-F238E27FC236}">
                <a16:creationId xmlns:a16="http://schemas.microsoft.com/office/drawing/2014/main" id="{7E5AEFCB-62A6-C740-D09B-37987152C06D}"/>
              </a:ext>
            </a:extLst>
          </p:cNvPr>
          <p:cNvSpPr>
            <a:spLocks noGrp="1"/>
          </p:cNvSpPr>
          <p:nvPr>
            <p:ph idx="1"/>
          </p:nvPr>
        </p:nvSpPr>
        <p:spPr/>
        <p:txBody>
          <a:bodyPr/>
          <a:lstStyle/>
          <a:p>
            <a:r>
              <a:rPr lang="nl-NL" dirty="0"/>
              <a:t>Waar dacht </a:t>
            </a:r>
            <a:r>
              <a:rPr lang="nl-NL" dirty="0" err="1"/>
              <a:t>Laurentine</a:t>
            </a:r>
            <a:r>
              <a:rPr lang="nl-NL" dirty="0"/>
              <a:t> rust te kunnen vinden?</a:t>
            </a:r>
          </a:p>
        </p:txBody>
      </p:sp>
    </p:spTree>
    <p:extLst>
      <p:ext uri="{BB962C8B-B14F-4D97-AF65-F5344CB8AC3E}">
        <p14:creationId xmlns:p14="http://schemas.microsoft.com/office/powerpoint/2010/main" val="23558966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2CF1B-E725-0617-B4FF-36AF6088281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F154126-AEE2-280A-0D86-A8E8447BA255}"/>
              </a:ext>
            </a:extLst>
          </p:cNvPr>
          <p:cNvSpPr>
            <a:spLocks noGrp="1"/>
          </p:cNvSpPr>
          <p:nvPr>
            <p:ph type="title"/>
          </p:nvPr>
        </p:nvSpPr>
        <p:spPr/>
        <p:txBody>
          <a:bodyPr/>
          <a:lstStyle/>
          <a:p>
            <a:r>
              <a:rPr lang="nl-NL" dirty="0"/>
              <a:t>Luther</a:t>
            </a:r>
          </a:p>
        </p:txBody>
      </p:sp>
      <p:sp>
        <p:nvSpPr>
          <p:cNvPr id="3" name="Tijdelijke aanduiding voor inhoud 2">
            <a:extLst>
              <a:ext uri="{FF2B5EF4-FFF2-40B4-BE49-F238E27FC236}">
                <a16:creationId xmlns:a16="http://schemas.microsoft.com/office/drawing/2014/main" id="{1A380931-CAA1-C65E-3775-5DC851469A52}"/>
              </a:ext>
            </a:extLst>
          </p:cNvPr>
          <p:cNvSpPr>
            <a:spLocks noGrp="1"/>
          </p:cNvSpPr>
          <p:nvPr>
            <p:ph idx="1"/>
          </p:nvPr>
        </p:nvSpPr>
        <p:spPr/>
        <p:txBody>
          <a:bodyPr/>
          <a:lstStyle/>
          <a:p>
            <a:r>
              <a:rPr lang="nl-NL" dirty="0"/>
              <a:t>Luther leefde ruim 500 jaar geleden.</a:t>
            </a:r>
          </a:p>
          <a:p>
            <a:r>
              <a:rPr lang="nl-NL" dirty="0"/>
              <a:t>Hij was een monnik en zocht naar rust. </a:t>
            </a:r>
          </a:p>
          <a:p>
            <a:r>
              <a:rPr lang="nl-NL" dirty="0"/>
              <a:t>Rust bij God. </a:t>
            </a:r>
          </a:p>
          <a:p>
            <a:r>
              <a:rPr lang="nl-NL" dirty="0"/>
              <a:t>En deed er alles aan.</a:t>
            </a:r>
          </a:p>
          <a:p>
            <a:endParaRPr lang="nl-NL" dirty="0"/>
          </a:p>
          <a:p>
            <a:r>
              <a:rPr lang="nl-NL" dirty="0"/>
              <a:t>We maken kennis met hem.</a:t>
            </a:r>
          </a:p>
        </p:txBody>
      </p:sp>
      <p:pic>
        <p:nvPicPr>
          <p:cNvPr id="5" name="Afbeelding 4">
            <a:extLst>
              <a:ext uri="{FF2B5EF4-FFF2-40B4-BE49-F238E27FC236}">
                <a16:creationId xmlns:a16="http://schemas.microsoft.com/office/drawing/2014/main" id="{1B1B930E-705A-F7D5-4B62-AA0646360767}"/>
              </a:ext>
            </a:extLst>
          </p:cNvPr>
          <p:cNvPicPr>
            <a:picLocks noChangeAspect="1"/>
          </p:cNvPicPr>
          <p:nvPr/>
        </p:nvPicPr>
        <p:blipFill>
          <a:blip r:embed="rId3"/>
          <a:stretch>
            <a:fillRect/>
          </a:stretch>
        </p:blipFill>
        <p:spPr>
          <a:xfrm>
            <a:off x="7245323" y="-160752"/>
            <a:ext cx="4946677" cy="7179504"/>
          </a:xfrm>
          <a:prstGeom prst="rect">
            <a:avLst/>
          </a:prstGeom>
        </p:spPr>
      </p:pic>
    </p:spTree>
    <p:extLst>
      <p:ext uri="{BB962C8B-B14F-4D97-AF65-F5344CB8AC3E}">
        <p14:creationId xmlns:p14="http://schemas.microsoft.com/office/powerpoint/2010/main" val="2328792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E32F569-EE48-52CB-7A61-520952B18879}"/>
              </a:ext>
            </a:extLst>
          </p:cNvPr>
          <p:cNvSpPr>
            <a:spLocks noGrp="1"/>
          </p:cNvSpPr>
          <p:nvPr>
            <p:ph idx="1"/>
          </p:nvPr>
        </p:nvSpPr>
        <p:spPr>
          <a:xfrm>
            <a:off x="885334" y="1253331"/>
            <a:ext cx="6279037" cy="4351338"/>
          </a:xfrm>
        </p:spPr>
        <p:txBody>
          <a:bodyPr/>
          <a:lstStyle/>
          <a:p>
            <a:pPr marL="0" indent="0">
              <a:buNone/>
            </a:pPr>
            <a:r>
              <a:rPr lang="nl-NL" dirty="0"/>
              <a:t>“In het klooster dacht ik niet aan vrouwen, geld of goederen, maar het hart beefde en kronkelde hoe God mij genadig zou zijn. […] Want ik was van het geloof afgeweken en verbeeldde mij dat ik God toornig had gemaakt en hem door mijn goede werken opnieuw met mij diende te verzoenen.”</a:t>
            </a:r>
          </a:p>
          <a:p>
            <a:pPr marL="0" indent="0">
              <a:buNone/>
            </a:pPr>
            <a:endParaRPr lang="nl-NL" dirty="0"/>
          </a:p>
          <a:p>
            <a:pPr marL="0" indent="0">
              <a:buNone/>
            </a:pPr>
            <a:r>
              <a:rPr lang="nl-NL" dirty="0"/>
              <a:t>Maarten Luther</a:t>
            </a:r>
          </a:p>
          <a:p>
            <a:endParaRPr lang="nl-NL" dirty="0"/>
          </a:p>
        </p:txBody>
      </p:sp>
      <p:pic>
        <p:nvPicPr>
          <p:cNvPr id="5" name="Afbeelding 4">
            <a:extLst>
              <a:ext uri="{FF2B5EF4-FFF2-40B4-BE49-F238E27FC236}">
                <a16:creationId xmlns:a16="http://schemas.microsoft.com/office/drawing/2014/main" id="{E54A917E-9A6E-243C-905C-984DBCF62853}"/>
              </a:ext>
            </a:extLst>
          </p:cNvPr>
          <p:cNvPicPr>
            <a:picLocks noChangeAspect="1"/>
          </p:cNvPicPr>
          <p:nvPr/>
        </p:nvPicPr>
        <p:blipFill>
          <a:blip r:embed="rId3"/>
          <a:stretch>
            <a:fillRect/>
          </a:stretch>
        </p:blipFill>
        <p:spPr>
          <a:xfrm>
            <a:off x="7245323" y="-160752"/>
            <a:ext cx="4946677" cy="7179504"/>
          </a:xfrm>
          <a:prstGeom prst="rect">
            <a:avLst/>
          </a:prstGeom>
        </p:spPr>
      </p:pic>
    </p:spTree>
    <p:extLst>
      <p:ext uri="{BB962C8B-B14F-4D97-AF65-F5344CB8AC3E}">
        <p14:creationId xmlns:p14="http://schemas.microsoft.com/office/powerpoint/2010/main" val="2457361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4518CE-E7F1-3637-8BD4-D594C5B927A2}"/>
              </a:ext>
            </a:extLst>
          </p:cNvPr>
          <p:cNvSpPr>
            <a:spLocks noGrp="1"/>
          </p:cNvSpPr>
          <p:nvPr>
            <p:ph type="title"/>
          </p:nvPr>
        </p:nvSpPr>
        <p:spPr/>
        <p:txBody>
          <a:bodyPr/>
          <a:lstStyle/>
          <a:p>
            <a:r>
              <a:rPr lang="nl-NL" dirty="0"/>
              <a:t>Luther</a:t>
            </a:r>
          </a:p>
        </p:txBody>
      </p:sp>
      <p:sp>
        <p:nvSpPr>
          <p:cNvPr id="3" name="Tijdelijke aanduiding voor inhoud 2">
            <a:extLst>
              <a:ext uri="{FF2B5EF4-FFF2-40B4-BE49-F238E27FC236}">
                <a16:creationId xmlns:a16="http://schemas.microsoft.com/office/drawing/2014/main" id="{0E4376F5-1EFA-450F-D62C-3625B173459A}"/>
              </a:ext>
            </a:extLst>
          </p:cNvPr>
          <p:cNvSpPr>
            <a:spLocks noGrp="1"/>
          </p:cNvSpPr>
          <p:nvPr>
            <p:ph idx="1"/>
          </p:nvPr>
        </p:nvSpPr>
        <p:spPr/>
        <p:txBody>
          <a:bodyPr/>
          <a:lstStyle/>
          <a:p>
            <a:r>
              <a:rPr lang="nl-NL" dirty="0"/>
              <a:t>Hoe trouw lees jij je Bijbel?</a:t>
            </a:r>
          </a:p>
          <a:p>
            <a:r>
              <a:rPr lang="nl-NL" dirty="0"/>
              <a:t>Bid je voor en na het eten?</a:t>
            </a:r>
          </a:p>
        </p:txBody>
      </p:sp>
    </p:spTree>
    <p:extLst>
      <p:ext uri="{BB962C8B-B14F-4D97-AF65-F5344CB8AC3E}">
        <p14:creationId xmlns:p14="http://schemas.microsoft.com/office/powerpoint/2010/main" val="338341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F8ED0B3-DF83-15BA-25FA-892549091B7A}"/>
              </a:ext>
            </a:extLst>
          </p:cNvPr>
          <p:cNvSpPr>
            <a:spLocks noGrp="1"/>
          </p:cNvSpPr>
          <p:nvPr>
            <p:ph idx="1"/>
          </p:nvPr>
        </p:nvSpPr>
        <p:spPr>
          <a:xfrm>
            <a:off x="838200" y="1253331"/>
            <a:ext cx="6407123" cy="4351338"/>
          </a:xfrm>
        </p:spPr>
        <p:txBody>
          <a:bodyPr>
            <a:normAutofit/>
          </a:bodyPr>
          <a:lstStyle/>
          <a:p>
            <a:pPr marL="0" indent="0">
              <a:buNone/>
            </a:pPr>
            <a:r>
              <a:rPr lang="nl-NL" dirty="0"/>
              <a:t>“Hoe onberispelijk ik ook als monnik leefde, ik had een heel onrustig geweten. Ik zag mezelf als zondaar voor God. Ik kon er niet op vertrouwen dat door mijn eigen prestaties het goed zat tussen God en mij. Integendeel. Ik hield niet van God. Eigenlijk haatte ik deze rechtvaardige God die zondaars straft.” </a:t>
            </a:r>
          </a:p>
          <a:p>
            <a:pPr marL="0" indent="0">
              <a:buNone/>
            </a:pPr>
            <a:endParaRPr lang="nl-NL" dirty="0"/>
          </a:p>
          <a:p>
            <a:pPr marL="0" indent="0">
              <a:buNone/>
            </a:pPr>
            <a:r>
              <a:rPr lang="nl-NL" dirty="0"/>
              <a:t>Maarten Luther</a:t>
            </a:r>
          </a:p>
          <a:p>
            <a:pPr marL="0" indent="0">
              <a:buNone/>
            </a:pPr>
            <a:endParaRPr lang="nl-NL" dirty="0"/>
          </a:p>
          <a:p>
            <a:endParaRPr lang="nl-NL" dirty="0"/>
          </a:p>
        </p:txBody>
      </p:sp>
      <p:pic>
        <p:nvPicPr>
          <p:cNvPr id="5" name="Afbeelding 4">
            <a:extLst>
              <a:ext uri="{FF2B5EF4-FFF2-40B4-BE49-F238E27FC236}">
                <a16:creationId xmlns:a16="http://schemas.microsoft.com/office/drawing/2014/main" id="{3B75B5D9-105E-4FE8-5D30-937E3187417C}"/>
              </a:ext>
            </a:extLst>
          </p:cNvPr>
          <p:cNvPicPr>
            <a:picLocks noChangeAspect="1"/>
          </p:cNvPicPr>
          <p:nvPr/>
        </p:nvPicPr>
        <p:blipFill>
          <a:blip r:embed="rId3"/>
          <a:stretch>
            <a:fillRect/>
          </a:stretch>
        </p:blipFill>
        <p:spPr>
          <a:xfrm>
            <a:off x="7245323" y="-160752"/>
            <a:ext cx="4946677" cy="7179504"/>
          </a:xfrm>
          <a:prstGeom prst="rect">
            <a:avLst/>
          </a:prstGeom>
        </p:spPr>
      </p:pic>
    </p:spTree>
    <p:extLst>
      <p:ext uri="{BB962C8B-B14F-4D97-AF65-F5344CB8AC3E}">
        <p14:creationId xmlns:p14="http://schemas.microsoft.com/office/powerpoint/2010/main" val="341381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E3DE4E-B284-F9EC-4959-292B1F590339}"/>
              </a:ext>
            </a:extLst>
          </p:cNvPr>
          <p:cNvSpPr>
            <a:spLocks noGrp="1"/>
          </p:cNvSpPr>
          <p:nvPr>
            <p:ph type="title"/>
          </p:nvPr>
        </p:nvSpPr>
        <p:spPr/>
        <p:txBody>
          <a:bodyPr/>
          <a:lstStyle/>
          <a:p>
            <a:r>
              <a:rPr lang="nl-NL" dirty="0"/>
              <a:t>Luther</a:t>
            </a:r>
          </a:p>
        </p:txBody>
      </p:sp>
      <p:sp>
        <p:nvSpPr>
          <p:cNvPr id="3" name="Tijdelijke aanduiding voor inhoud 2">
            <a:extLst>
              <a:ext uri="{FF2B5EF4-FFF2-40B4-BE49-F238E27FC236}">
                <a16:creationId xmlns:a16="http://schemas.microsoft.com/office/drawing/2014/main" id="{76AF5612-38E2-E3DA-DACC-8A2653F988C7}"/>
              </a:ext>
            </a:extLst>
          </p:cNvPr>
          <p:cNvSpPr>
            <a:spLocks noGrp="1"/>
          </p:cNvSpPr>
          <p:nvPr>
            <p:ph idx="1"/>
          </p:nvPr>
        </p:nvSpPr>
        <p:spPr/>
        <p:txBody>
          <a:bodyPr/>
          <a:lstStyle/>
          <a:p>
            <a:r>
              <a:rPr lang="nl-NL" dirty="0"/>
              <a:t>God kiest. Jij niet. God bepaalt wie wel en wie niet… </a:t>
            </a:r>
          </a:p>
          <a:p>
            <a:r>
              <a:rPr lang="nl-NL" dirty="0"/>
              <a:t>Als dit waar is, welk beeld heb jij dan van God? </a:t>
            </a:r>
          </a:p>
          <a:p>
            <a:r>
              <a:rPr lang="nl-NL" dirty="0"/>
              <a:t>Klopt dit eigenlijk wel?</a:t>
            </a:r>
          </a:p>
          <a:p>
            <a:endParaRPr lang="nl-NL" dirty="0"/>
          </a:p>
        </p:txBody>
      </p:sp>
    </p:spTree>
    <p:extLst>
      <p:ext uri="{BB962C8B-B14F-4D97-AF65-F5344CB8AC3E}">
        <p14:creationId xmlns:p14="http://schemas.microsoft.com/office/powerpoint/2010/main" val="2022546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CC68A8-2EB7-7FF8-E8DD-F9D2C2D50D5F}"/>
              </a:ext>
            </a:extLst>
          </p:cNvPr>
          <p:cNvSpPr>
            <a:spLocks noGrp="1"/>
          </p:cNvSpPr>
          <p:nvPr>
            <p:ph type="title"/>
          </p:nvPr>
        </p:nvSpPr>
        <p:spPr/>
        <p:txBody>
          <a:bodyPr/>
          <a:lstStyle/>
          <a:p>
            <a:r>
              <a:rPr lang="nl-NL" dirty="0"/>
              <a:t>Bijbel</a:t>
            </a:r>
          </a:p>
        </p:txBody>
      </p:sp>
      <p:sp>
        <p:nvSpPr>
          <p:cNvPr id="3" name="Tijdelijke aanduiding voor inhoud 2">
            <a:extLst>
              <a:ext uri="{FF2B5EF4-FFF2-40B4-BE49-F238E27FC236}">
                <a16:creationId xmlns:a16="http://schemas.microsoft.com/office/drawing/2014/main" id="{4D3E7CC5-BEA7-272D-644A-510CDE9951BD}"/>
              </a:ext>
            </a:extLst>
          </p:cNvPr>
          <p:cNvSpPr>
            <a:spLocks noGrp="1"/>
          </p:cNvSpPr>
          <p:nvPr>
            <p:ph idx="1"/>
          </p:nvPr>
        </p:nvSpPr>
        <p:spPr/>
        <p:txBody>
          <a:bodyPr/>
          <a:lstStyle/>
          <a:p>
            <a:r>
              <a:rPr lang="nl-NL" dirty="0"/>
              <a:t>Wat zou de Bijbel zeggen over waar echte rust vandaan komt? </a:t>
            </a:r>
          </a:p>
          <a:p>
            <a:endParaRPr lang="nl-NL" dirty="0"/>
          </a:p>
          <a:p>
            <a:r>
              <a:rPr lang="nl-NL" dirty="0"/>
              <a:t>En hoe kun je deze rust bereiken? </a:t>
            </a:r>
          </a:p>
          <a:p>
            <a:endParaRPr lang="nl-NL" dirty="0"/>
          </a:p>
          <a:p>
            <a:r>
              <a:rPr lang="nl-NL" dirty="0"/>
              <a:t>Wat is echte rust volgens de Bijbel?</a:t>
            </a:r>
          </a:p>
          <a:p>
            <a:pPr marL="0" indent="0">
              <a:buNone/>
            </a:pPr>
            <a:endParaRPr lang="nl-NL" dirty="0"/>
          </a:p>
        </p:txBody>
      </p:sp>
    </p:spTree>
    <p:extLst>
      <p:ext uri="{BB962C8B-B14F-4D97-AF65-F5344CB8AC3E}">
        <p14:creationId xmlns:p14="http://schemas.microsoft.com/office/powerpoint/2010/main" val="2995142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E52B72-7510-B92B-352F-8B04D85147BA}"/>
              </a:ext>
            </a:extLst>
          </p:cNvPr>
          <p:cNvSpPr>
            <a:spLocks noGrp="1"/>
          </p:cNvSpPr>
          <p:nvPr>
            <p:ph type="title"/>
          </p:nvPr>
        </p:nvSpPr>
        <p:spPr/>
        <p:txBody>
          <a:bodyPr/>
          <a:lstStyle/>
          <a:p>
            <a:r>
              <a:rPr lang="nl-NL" dirty="0"/>
              <a:t>Gebed</a:t>
            </a:r>
          </a:p>
        </p:txBody>
      </p:sp>
      <p:sp>
        <p:nvSpPr>
          <p:cNvPr id="3" name="Tijdelijke aanduiding voor inhoud 2">
            <a:extLst>
              <a:ext uri="{FF2B5EF4-FFF2-40B4-BE49-F238E27FC236}">
                <a16:creationId xmlns:a16="http://schemas.microsoft.com/office/drawing/2014/main" id="{3596C8AC-84AB-62EE-BC2C-1557848A5391}"/>
              </a:ext>
            </a:extLst>
          </p:cNvPr>
          <p:cNvSpPr>
            <a:spLocks noGrp="1"/>
          </p:cNvSpPr>
          <p:nvPr>
            <p:ph idx="1"/>
          </p:nvPr>
        </p:nvSpPr>
        <p:spPr/>
        <p:txBody>
          <a:bodyPr/>
          <a:lstStyle/>
          <a:p>
            <a:endParaRPr lang="nl-NL"/>
          </a:p>
        </p:txBody>
      </p:sp>
    </p:spTree>
    <p:extLst>
      <p:ext uri="{BB962C8B-B14F-4D97-AF65-F5344CB8AC3E}">
        <p14:creationId xmlns:p14="http://schemas.microsoft.com/office/powerpoint/2010/main" val="906117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691026-D5C9-93E4-4107-4D9D9153B190}"/>
              </a:ext>
            </a:extLst>
          </p:cNvPr>
          <p:cNvSpPr>
            <a:spLocks noGrp="1"/>
          </p:cNvSpPr>
          <p:nvPr>
            <p:ph type="title"/>
          </p:nvPr>
        </p:nvSpPr>
        <p:spPr/>
        <p:txBody>
          <a:bodyPr/>
          <a:lstStyle/>
          <a:p>
            <a:r>
              <a:rPr lang="nl-NL" dirty="0"/>
              <a:t>Mattheus 11:25–30</a:t>
            </a:r>
          </a:p>
        </p:txBody>
      </p:sp>
      <p:sp>
        <p:nvSpPr>
          <p:cNvPr id="3" name="Tijdelijke aanduiding voor inhoud 2">
            <a:extLst>
              <a:ext uri="{FF2B5EF4-FFF2-40B4-BE49-F238E27FC236}">
                <a16:creationId xmlns:a16="http://schemas.microsoft.com/office/drawing/2014/main" id="{AC8C426C-ADB8-6D83-A41E-2310A1C0B5F1}"/>
              </a:ext>
            </a:extLst>
          </p:cNvPr>
          <p:cNvSpPr>
            <a:spLocks noGrp="1"/>
          </p:cNvSpPr>
          <p:nvPr>
            <p:ph idx="1"/>
          </p:nvPr>
        </p:nvSpPr>
        <p:spPr/>
        <p:txBody>
          <a:bodyPr>
            <a:normAutofit/>
          </a:bodyPr>
          <a:lstStyle/>
          <a:p>
            <a:pPr marL="0" indent="0">
              <a:buNone/>
            </a:pPr>
            <a:r>
              <a:rPr lang="nl-NL" dirty="0"/>
              <a:t>25 In dienzelven tijd antwoordde Jezus en </a:t>
            </a:r>
            <a:r>
              <a:rPr lang="nl-NL" dirty="0" err="1"/>
              <a:t>zeide</a:t>
            </a:r>
            <a:r>
              <a:rPr lang="nl-NL" dirty="0"/>
              <a:t>: Ik dank U, Vader, Heere des hemels en der aarde, dat Gij deze dingen voor de wijzen en </a:t>
            </a:r>
            <a:r>
              <a:rPr lang="nl-NL" dirty="0" err="1"/>
              <a:t>verstandigen</a:t>
            </a:r>
            <a:r>
              <a:rPr lang="nl-NL" dirty="0"/>
              <a:t> verborgen hebt, en hebt dezelve den </a:t>
            </a:r>
            <a:r>
              <a:rPr lang="nl-NL" dirty="0" err="1"/>
              <a:t>kinderkens</a:t>
            </a:r>
            <a:r>
              <a:rPr lang="nl-NL" dirty="0"/>
              <a:t> geopenbaard.</a:t>
            </a:r>
          </a:p>
          <a:p>
            <a:pPr marL="0" indent="0">
              <a:buNone/>
            </a:pPr>
            <a:r>
              <a:rPr lang="nl-NL" dirty="0"/>
              <a:t>26 Ja Vader, want alzo is geweest het welbehagen voor U.</a:t>
            </a:r>
          </a:p>
          <a:p>
            <a:pPr marL="0" indent="0">
              <a:buNone/>
            </a:pPr>
            <a:r>
              <a:rPr lang="nl-NL" dirty="0"/>
              <a:t>27 Alle dingen zijn Mij overgegeven van Mijn Vader; en niemand kent den Zoon dan de Vader, noch iemand kent den Vader dan de Zoon en dien het de Zoon wil openbaren.</a:t>
            </a:r>
          </a:p>
          <a:p>
            <a:pPr marL="0" indent="0">
              <a:buNone/>
            </a:pPr>
            <a:r>
              <a:rPr lang="nl-NL" b="1" dirty="0"/>
              <a:t>28 Komt herwaarts tot Mij, allen die vermoeid en belast zijt, en Ik zal u rust geven.</a:t>
            </a:r>
          </a:p>
          <a:p>
            <a:pPr marL="0" indent="0">
              <a:buNone/>
            </a:pPr>
            <a:r>
              <a:rPr lang="nl-NL" dirty="0"/>
              <a:t>29 Neemt Mijn juk op u, en leert van Mij dat Ik zachtmoedig ben en nederig van hart; en gij zult rust vinden voor uw zielen.</a:t>
            </a:r>
          </a:p>
          <a:p>
            <a:pPr marL="0" indent="0">
              <a:buNone/>
            </a:pPr>
            <a:r>
              <a:rPr lang="nl-NL" dirty="0"/>
              <a:t>30 Want Mijn juk is zacht en Mijn last is licht.</a:t>
            </a:r>
          </a:p>
        </p:txBody>
      </p:sp>
    </p:spTree>
    <p:extLst>
      <p:ext uri="{BB962C8B-B14F-4D97-AF65-F5344CB8AC3E}">
        <p14:creationId xmlns:p14="http://schemas.microsoft.com/office/powerpoint/2010/main" val="3121967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AE457-CF9E-652D-C05E-1667B3FA248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6B1B51C-98AD-9D09-588D-199D80C6308C}"/>
              </a:ext>
            </a:extLst>
          </p:cNvPr>
          <p:cNvSpPr>
            <a:spLocks noGrp="1"/>
          </p:cNvSpPr>
          <p:nvPr>
            <p:ph type="title"/>
          </p:nvPr>
        </p:nvSpPr>
        <p:spPr/>
        <p:txBody>
          <a:bodyPr/>
          <a:lstStyle/>
          <a:p>
            <a:r>
              <a:rPr lang="nl-NL" dirty="0"/>
              <a:t>Mattheus 11:28</a:t>
            </a:r>
          </a:p>
        </p:txBody>
      </p:sp>
      <p:sp>
        <p:nvSpPr>
          <p:cNvPr id="3" name="Tijdelijke aanduiding voor inhoud 2">
            <a:extLst>
              <a:ext uri="{FF2B5EF4-FFF2-40B4-BE49-F238E27FC236}">
                <a16:creationId xmlns:a16="http://schemas.microsoft.com/office/drawing/2014/main" id="{BE9E0EA5-9BE1-F1F1-D3AF-47CE557BA9A8}"/>
              </a:ext>
            </a:extLst>
          </p:cNvPr>
          <p:cNvSpPr>
            <a:spLocks noGrp="1"/>
          </p:cNvSpPr>
          <p:nvPr>
            <p:ph idx="1"/>
          </p:nvPr>
        </p:nvSpPr>
        <p:spPr/>
        <p:txBody>
          <a:bodyPr/>
          <a:lstStyle/>
          <a:p>
            <a:pPr marL="0" indent="0">
              <a:buNone/>
            </a:pPr>
            <a:r>
              <a:rPr lang="nl-NL" b="1" dirty="0"/>
              <a:t>28 Komt herwaarts tot Mij, allen die vermoeid en belast zijt, en Ik zal u rust geven.</a:t>
            </a:r>
          </a:p>
          <a:p>
            <a:pPr marL="0" indent="0">
              <a:buNone/>
            </a:pPr>
            <a:endParaRPr lang="nl-NL" dirty="0"/>
          </a:p>
          <a:p>
            <a:pPr marL="0" indent="0">
              <a:buNone/>
            </a:pPr>
            <a:r>
              <a:rPr lang="nl-NL" i="1" dirty="0"/>
              <a:t>Komt: </a:t>
            </a:r>
            <a:r>
              <a:rPr lang="nl-NL" dirty="0"/>
              <a:t>is gebiedende wijs. Dus: Kom!</a:t>
            </a:r>
          </a:p>
          <a:p>
            <a:pPr marL="0" indent="0">
              <a:buNone/>
            </a:pPr>
            <a:endParaRPr lang="nl-NL" i="1" dirty="0"/>
          </a:p>
          <a:p>
            <a:pPr marL="0" indent="0">
              <a:buNone/>
            </a:pPr>
            <a:r>
              <a:rPr lang="nl-NL" i="1" dirty="0"/>
              <a:t>Herwaarts</a:t>
            </a:r>
            <a:r>
              <a:rPr lang="nl-NL" dirty="0"/>
              <a:t>: deze kant op.</a:t>
            </a:r>
          </a:p>
          <a:p>
            <a:pPr marL="0" indent="0">
              <a:buNone/>
            </a:pPr>
            <a:endParaRPr lang="nl-NL" i="1" dirty="0"/>
          </a:p>
          <a:p>
            <a:pPr marL="0" indent="0">
              <a:buNone/>
            </a:pPr>
            <a:r>
              <a:rPr lang="nl-NL" i="1" dirty="0"/>
              <a:t>Tot Mij</a:t>
            </a:r>
            <a:r>
              <a:rPr lang="nl-NL" dirty="0"/>
              <a:t>: dat is, naar Jezus.</a:t>
            </a:r>
          </a:p>
          <a:p>
            <a:pPr marL="0" indent="0">
              <a:buNone/>
            </a:pPr>
            <a:endParaRPr lang="nl-NL" dirty="0"/>
          </a:p>
        </p:txBody>
      </p:sp>
    </p:spTree>
    <p:extLst>
      <p:ext uri="{BB962C8B-B14F-4D97-AF65-F5344CB8AC3E}">
        <p14:creationId xmlns:p14="http://schemas.microsoft.com/office/powerpoint/2010/main" val="554668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F617DB-7270-F1B7-F2CC-A565FBBB2D13}"/>
              </a:ext>
            </a:extLst>
          </p:cNvPr>
          <p:cNvSpPr>
            <a:spLocks noGrp="1"/>
          </p:cNvSpPr>
          <p:nvPr>
            <p:ph type="title"/>
          </p:nvPr>
        </p:nvSpPr>
        <p:spPr/>
        <p:txBody>
          <a:bodyPr/>
          <a:lstStyle/>
          <a:p>
            <a:r>
              <a:rPr lang="nl-NL" dirty="0"/>
              <a:t>Mattheus 11:28</a:t>
            </a:r>
          </a:p>
        </p:txBody>
      </p:sp>
      <p:sp>
        <p:nvSpPr>
          <p:cNvPr id="3" name="Tijdelijke aanduiding voor inhoud 2">
            <a:extLst>
              <a:ext uri="{FF2B5EF4-FFF2-40B4-BE49-F238E27FC236}">
                <a16:creationId xmlns:a16="http://schemas.microsoft.com/office/drawing/2014/main" id="{27C3999B-EA4A-14A6-F20C-95A996F84C2D}"/>
              </a:ext>
            </a:extLst>
          </p:cNvPr>
          <p:cNvSpPr>
            <a:spLocks noGrp="1"/>
          </p:cNvSpPr>
          <p:nvPr>
            <p:ph idx="1"/>
          </p:nvPr>
        </p:nvSpPr>
        <p:spPr/>
        <p:txBody>
          <a:bodyPr/>
          <a:lstStyle/>
          <a:p>
            <a:pPr marL="0" indent="0">
              <a:buNone/>
            </a:pPr>
            <a:r>
              <a:rPr lang="nl-NL" b="1" dirty="0"/>
              <a:t>28 Komt herwaarts tot Mij, allen die vermoeid en belast zijt, en Ik zal u rust geven.</a:t>
            </a:r>
          </a:p>
          <a:p>
            <a:pPr marL="0" indent="0">
              <a:buNone/>
            </a:pPr>
            <a:endParaRPr lang="nl-NL" dirty="0"/>
          </a:p>
          <a:p>
            <a:pPr marL="0" indent="0">
              <a:buNone/>
            </a:pPr>
            <a:r>
              <a:rPr lang="nl-NL" i="1" dirty="0"/>
              <a:t>Allen: </a:t>
            </a:r>
            <a:r>
              <a:rPr lang="nl-NL" dirty="0"/>
              <a:t>Allen hebben rust nodig, of je het zo ervaart, of niet.</a:t>
            </a:r>
          </a:p>
          <a:p>
            <a:pPr marL="0" indent="0">
              <a:buNone/>
            </a:pPr>
            <a:endParaRPr lang="nl-NL" i="1" dirty="0"/>
          </a:p>
          <a:p>
            <a:pPr marL="0" indent="0">
              <a:buNone/>
            </a:pPr>
            <a:r>
              <a:rPr lang="nl-NL" i="1" dirty="0"/>
              <a:t>Vermoeid:</a:t>
            </a:r>
            <a:r>
              <a:rPr lang="nl-NL" dirty="0"/>
              <a:t> zo hard werken dat je er moe van bent geworden.</a:t>
            </a:r>
          </a:p>
          <a:p>
            <a:pPr marL="0" indent="0">
              <a:buNone/>
            </a:pPr>
            <a:endParaRPr lang="nl-NL" dirty="0"/>
          </a:p>
          <a:p>
            <a:pPr marL="0" indent="0">
              <a:buNone/>
            </a:pPr>
            <a:r>
              <a:rPr lang="nl-NL" i="1" dirty="0"/>
              <a:t>Belast</a:t>
            </a:r>
            <a:r>
              <a:rPr lang="nl-NL" dirty="0"/>
              <a:t>: met de last van de zonden, of van de veroordeling van de wet en van menselijke voorschriften.</a:t>
            </a:r>
          </a:p>
        </p:txBody>
      </p:sp>
    </p:spTree>
    <p:extLst>
      <p:ext uri="{BB962C8B-B14F-4D97-AF65-F5344CB8AC3E}">
        <p14:creationId xmlns:p14="http://schemas.microsoft.com/office/powerpoint/2010/main" val="3292433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7BAED-8C3F-B0DA-DE5F-514D9751B4B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24225AB-2F8D-453F-8AED-99B91138F8C9}"/>
              </a:ext>
            </a:extLst>
          </p:cNvPr>
          <p:cNvSpPr>
            <a:spLocks noGrp="1"/>
          </p:cNvSpPr>
          <p:nvPr>
            <p:ph type="title"/>
          </p:nvPr>
        </p:nvSpPr>
        <p:spPr/>
        <p:txBody>
          <a:bodyPr/>
          <a:lstStyle/>
          <a:p>
            <a:r>
              <a:rPr lang="nl-NL" dirty="0"/>
              <a:t>Mattheus 11:28</a:t>
            </a:r>
          </a:p>
        </p:txBody>
      </p:sp>
      <p:sp>
        <p:nvSpPr>
          <p:cNvPr id="3" name="Tijdelijke aanduiding voor inhoud 2">
            <a:extLst>
              <a:ext uri="{FF2B5EF4-FFF2-40B4-BE49-F238E27FC236}">
                <a16:creationId xmlns:a16="http://schemas.microsoft.com/office/drawing/2014/main" id="{94805319-AE64-7687-E857-F0597920A99E}"/>
              </a:ext>
            </a:extLst>
          </p:cNvPr>
          <p:cNvSpPr>
            <a:spLocks noGrp="1"/>
          </p:cNvSpPr>
          <p:nvPr>
            <p:ph idx="1"/>
          </p:nvPr>
        </p:nvSpPr>
        <p:spPr/>
        <p:txBody>
          <a:bodyPr/>
          <a:lstStyle/>
          <a:p>
            <a:pPr marL="0" indent="0">
              <a:buNone/>
            </a:pPr>
            <a:r>
              <a:rPr lang="nl-NL" b="1" dirty="0"/>
              <a:t>28 Komt herwaarts tot Mij, allen die vermoeid en belast zijt, en Ik zal u rust geven.</a:t>
            </a:r>
          </a:p>
          <a:p>
            <a:pPr marL="0" indent="0">
              <a:buNone/>
            </a:pPr>
            <a:endParaRPr lang="nl-NL" dirty="0"/>
          </a:p>
          <a:p>
            <a:pPr marL="0" indent="0">
              <a:buNone/>
            </a:pPr>
            <a:r>
              <a:rPr lang="nl-NL" i="1" dirty="0"/>
              <a:t>Rust</a:t>
            </a:r>
            <a:r>
              <a:rPr lang="nl-NL" dirty="0"/>
              <a:t>: ware rust biedt de Heere Jezus Christus uit genade aan. Het is vergeving van zonden; geen angst meer voor veroordeling.</a:t>
            </a:r>
          </a:p>
          <a:p>
            <a:pPr marL="0" indent="0">
              <a:buNone/>
            </a:pPr>
            <a:endParaRPr lang="nl-NL" dirty="0"/>
          </a:p>
          <a:p>
            <a:pPr marL="0" indent="0">
              <a:buNone/>
            </a:pPr>
            <a:r>
              <a:rPr lang="nl-NL" i="1" dirty="0"/>
              <a:t>Geven:</a:t>
            </a:r>
            <a:r>
              <a:rPr lang="nl-NL" dirty="0"/>
              <a:t> Rust is geen prestatie van jezelf, maar een gift.</a:t>
            </a:r>
          </a:p>
          <a:p>
            <a:pPr marL="0" indent="0">
              <a:buNone/>
            </a:pPr>
            <a:endParaRPr lang="nl-NL" dirty="0"/>
          </a:p>
          <a:p>
            <a:pPr marL="0" indent="0">
              <a:buNone/>
            </a:pPr>
            <a:r>
              <a:rPr lang="nl-NL" u="sng" dirty="0"/>
              <a:t>Het gaat om het verschil tussen jezelf “redden” door inspanning en rust ontvangen vanuit vertrouwen op de Heere Jezus.</a:t>
            </a:r>
          </a:p>
          <a:p>
            <a:pPr marL="0" indent="0">
              <a:buNone/>
            </a:pPr>
            <a:endParaRPr lang="nl-NL" dirty="0"/>
          </a:p>
          <a:p>
            <a:pPr marL="0" indent="0">
              <a:buNone/>
            </a:pPr>
            <a:r>
              <a:rPr lang="nl-NL" dirty="0"/>
              <a:t>Hoe kan je vandaag tot Christus gaan?</a:t>
            </a:r>
          </a:p>
        </p:txBody>
      </p:sp>
    </p:spTree>
    <p:extLst>
      <p:ext uri="{BB962C8B-B14F-4D97-AF65-F5344CB8AC3E}">
        <p14:creationId xmlns:p14="http://schemas.microsoft.com/office/powerpoint/2010/main" val="32312090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33AD0-AB31-CEC9-C883-11EC212E17AC}"/>
              </a:ext>
            </a:extLst>
          </p:cNvPr>
          <p:cNvSpPr>
            <a:spLocks noGrp="1"/>
          </p:cNvSpPr>
          <p:nvPr>
            <p:ph type="title"/>
          </p:nvPr>
        </p:nvSpPr>
        <p:spPr/>
        <p:txBody>
          <a:bodyPr/>
          <a:lstStyle/>
          <a:p>
            <a:r>
              <a:rPr lang="nl-NL" dirty="0"/>
              <a:t>Het kantelpunt bij Luther</a:t>
            </a:r>
            <a:endParaRPr lang="en-GB" dirty="0"/>
          </a:p>
        </p:txBody>
      </p:sp>
      <p:sp>
        <p:nvSpPr>
          <p:cNvPr id="3" name="Content Placeholder 2">
            <a:extLst>
              <a:ext uri="{FF2B5EF4-FFF2-40B4-BE49-F238E27FC236}">
                <a16:creationId xmlns:a16="http://schemas.microsoft.com/office/drawing/2014/main" id="{6775D93A-AD2A-9DA7-C09C-AD6B5A32B8B2}"/>
              </a:ext>
            </a:extLst>
          </p:cNvPr>
          <p:cNvSpPr>
            <a:spLocks noGrp="1"/>
          </p:cNvSpPr>
          <p:nvPr>
            <p:ph idx="1"/>
          </p:nvPr>
        </p:nvSpPr>
        <p:spPr/>
        <p:txBody>
          <a:bodyPr/>
          <a:lstStyle/>
          <a:p>
            <a:r>
              <a:rPr lang="nl-NL" dirty="0"/>
              <a:t>In zijn torenkamertje van het klooster doet Luther een belangrijke ontdekking in de Bijbel. In Romeinen 1 leest hij over “gerechtigheid.” Dat woord haatte hij. Omdat hij steeds denkt in straf en beloning. Je doet goed, dan zal God (Die Zelf volkomen goed is!) je goed verklaren.</a:t>
            </a:r>
          </a:p>
          <a:p>
            <a:r>
              <a:rPr lang="nl-NL" dirty="0"/>
              <a:t>Tijdens het lezen van “Maar de rechtvaardige zal uit het geloof leven” (Romeinen 1:17) begrijpt hij: Gods gerechtigheid is een geschenk aan de zondaar. Het is God Die de zondaar vergeeft. Uit genade.</a:t>
            </a:r>
          </a:p>
          <a:p>
            <a:r>
              <a:rPr lang="nl-NL" dirty="0"/>
              <a:t>Dan schrijft Luther: de poorten van het paradijs gingen toen voor mij open. Toen vond hij de rust waar hij zo naar zocht…</a:t>
            </a:r>
            <a:endParaRPr lang="en-GB" dirty="0"/>
          </a:p>
        </p:txBody>
      </p:sp>
    </p:spTree>
    <p:extLst>
      <p:ext uri="{BB962C8B-B14F-4D97-AF65-F5344CB8AC3E}">
        <p14:creationId xmlns:p14="http://schemas.microsoft.com/office/powerpoint/2010/main" val="3867417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15374-1F62-4C9D-4D98-C806538445DF}"/>
              </a:ext>
            </a:extLst>
          </p:cNvPr>
          <p:cNvSpPr>
            <a:spLocks noGrp="1"/>
          </p:cNvSpPr>
          <p:nvPr>
            <p:ph type="title"/>
          </p:nvPr>
        </p:nvSpPr>
        <p:spPr/>
        <p:txBody>
          <a:bodyPr/>
          <a:lstStyle/>
          <a:p>
            <a:r>
              <a:rPr lang="en-GB" dirty="0"/>
              <a:t>Het </a:t>
            </a:r>
            <a:r>
              <a:rPr lang="en-GB" dirty="0" err="1"/>
              <a:t>kantelpunt</a:t>
            </a:r>
            <a:r>
              <a:rPr lang="en-GB" dirty="0"/>
              <a:t> </a:t>
            </a:r>
            <a:r>
              <a:rPr lang="en-GB" dirty="0" err="1"/>
              <a:t>bij</a:t>
            </a:r>
            <a:r>
              <a:rPr lang="en-GB" dirty="0"/>
              <a:t> Laurentine</a:t>
            </a:r>
          </a:p>
        </p:txBody>
      </p:sp>
      <p:sp>
        <p:nvSpPr>
          <p:cNvPr id="3" name="Content Placeholder 2">
            <a:extLst>
              <a:ext uri="{FF2B5EF4-FFF2-40B4-BE49-F238E27FC236}">
                <a16:creationId xmlns:a16="http://schemas.microsoft.com/office/drawing/2014/main" id="{340C56EE-6522-2878-E92F-31E28D01987A}"/>
              </a:ext>
            </a:extLst>
          </p:cNvPr>
          <p:cNvSpPr>
            <a:spLocks noGrp="1"/>
          </p:cNvSpPr>
          <p:nvPr>
            <p:ph idx="1"/>
          </p:nvPr>
        </p:nvSpPr>
        <p:spPr/>
        <p:txBody>
          <a:bodyPr/>
          <a:lstStyle/>
          <a:p>
            <a:r>
              <a:rPr lang="nl-NL" dirty="0"/>
              <a:t>“Te beseffen [dat de Heere Jezus aan het kruis stierf], is hetgene wat mij echt geheeld heeft. Te weten dat ik te kort schiet, maar dat Hij al die tekortkomingen op Zich heeft genomen, voor mij, daar kan ik [nog] altijd emotioneel van worden. </a:t>
            </a:r>
          </a:p>
          <a:p>
            <a:r>
              <a:rPr lang="nl-NL" dirty="0"/>
              <a:t>En des te meer ik besef ik hoe hard ik te kort schiet, des te meer ik onder de verwondering kom van die genade, hoe groot die genade is, hoe goed die genade is, en dat we dankbaar mogen zijn dat we [een] relatie met Jezus kunnen hebben, [door]dat Hij aan het kruis gestorven is.”</a:t>
            </a:r>
          </a:p>
          <a:p>
            <a:endParaRPr lang="en-GB" dirty="0"/>
          </a:p>
        </p:txBody>
      </p:sp>
    </p:spTree>
    <p:extLst>
      <p:ext uri="{BB962C8B-B14F-4D97-AF65-F5344CB8AC3E}">
        <p14:creationId xmlns:p14="http://schemas.microsoft.com/office/powerpoint/2010/main" val="9220153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219939-CE6B-56CA-35AA-032ADB72544A}"/>
              </a:ext>
            </a:extLst>
          </p:cNvPr>
          <p:cNvSpPr>
            <a:spLocks noGrp="1"/>
          </p:cNvSpPr>
          <p:nvPr>
            <p:ph type="title"/>
          </p:nvPr>
        </p:nvSpPr>
        <p:spPr/>
        <p:txBody>
          <a:bodyPr/>
          <a:lstStyle/>
          <a:p>
            <a:r>
              <a:rPr lang="nl-NL" dirty="0"/>
              <a:t>Het kantelpunt bij… jou?</a:t>
            </a:r>
          </a:p>
        </p:txBody>
      </p:sp>
      <p:sp>
        <p:nvSpPr>
          <p:cNvPr id="3" name="Tijdelijke aanduiding voor inhoud 2">
            <a:extLst>
              <a:ext uri="{FF2B5EF4-FFF2-40B4-BE49-F238E27FC236}">
                <a16:creationId xmlns:a16="http://schemas.microsoft.com/office/drawing/2014/main" id="{6FCF0B8D-F5BF-4038-375F-F85D70C04281}"/>
              </a:ext>
            </a:extLst>
          </p:cNvPr>
          <p:cNvSpPr>
            <a:spLocks noGrp="1"/>
          </p:cNvSpPr>
          <p:nvPr>
            <p:ph idx="1"/>
          </p:nvPr>
        </p:nvSpPr>
        <p:spPr/>
        <p:txBody>
          <a:bodyPr/>
          <a:lstStyle/>
          <a:p>
            <a:r>
              <a:rPr lang="nl-NL" dirty="0"/>
              <a:t>In wie herken je jezelf: in de “oude” of “nieuwe” Luther of </a:t>
            </a:r>
            <a:r>
              <a:rPr lang="nl-NL" dirty="0" err="1"/>
              <a:t>Laurentine</a:t>
            </a:r>
            <a:r>
              <a:rPr lang="nl-NL" dirty="0"/>
              <a:t>?</a:t>
            </a:r>
          </a:p>
        </p:txBody>
      </p:sp>
    </p:spTree>
    <p:extLst>
      <p:ext uri="{BB962C8B-B14F-4D97-AF65-F5344CB8AC3E}">
        <p14:creationId xmlns:p14="http://schemas.microsoft.com/office/powerpoint/2010/main" val="31300005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3A325F-A840-C643-4412-5D198FC8F0B2}"/>
              </a:ext>
            </a:extLst>
          </p:cNvPr>
          <p:cNvSpPr>
            <a:spLocks noGrp="1"/>
          </p:cNvSpPr>
          <p:nvPr>
            <p:ph type="title"/>
          </p:nvPr>
        </p:nvSpPr>
        <p:spPr/>
        <p:txBody>
          <a:bodyPr/>
          <a:lstStyle/>
          <a:p>
            <a:r>
              <a:rPr lang="nl-NL" dirty="0"/>
              <a:t>Zingen: Ik wil opstaan en tot Mijn Vader gaan</a:t>
            </a:r>
          </a:p>
        </p:txBody>
      </p:sp>
      <p:sp>
        <p:nvSpPr>
          <p:cNvPr id="3" name="Tijdelijke aanduiding voor inhoud 2">
            <a:extLst>
              <a:ext uri="{FF2B5EF4-FFF2-40B4-BE49-F238E27FC236}">
                <a16:creationId xmlns:a16="http://schemas.microsoft.com/office/drawing/2014/main" id="{65F311D6-B5F1-F419-AD99-E94931258D92}"/>
              </a:ext>
            </a:extLst>
          </p:cNvPr>
          <p:cNvSpPr>
            <a:spLocks noGrp="1"/>
          </p:cNvSpPr>
          <p:nvPr>
            <p:ph idx="1"/>
          </p:nvPr>
        </p:nvSpPr>
        <p:spPr/>
        <p:txBody>
          <a:bodyPr/>
          <a:lstStyle/>
          <a:p>
            <a:r>
              <a:rPr lang="nl-NL" dirty="0"/>
              <a:t>Ik zal met zondenlast </a:t>
            </a:r>
            <a:r>
              <a:rPr lang="nl-NL" dirty="0" err="1"/>
              <a:t>belaan</a:t>
            </a:r>
            <a:r>
              <a:rPr lang="nl-NL" dirty="0"/>
              <a:t>, </a:t>
            </a:r>
          </a:p>
          <a:p>
            <a:r>
              <a:rPr lang="nl-NL" dirty="0"/>
              <a:t>toch opstaan en tot Christus gaan</a:t>
            </a:r>
          </a:p>
          <a:p>
            <a:r>
              <a:rPr lang="nl-NL" dirty="0"/>
              <a:t>en Hem mijn schuld belijden.</a:t>
            </a:r>
          </a:p>
          <a:p>
            <a:r>
              <a:rPr lang="nl-NL" dirty="0"/>
              <a:t>Hij zal mij wassen in Zijn bloed, </a:t>
            </a:r>
          </a:p>
          <a:p>
            <a:r>
              <a:rPr lang="nl-NL" dirty="0"/>
              <a:t>mijn hart vernieuwen en Hij doet</a:t>
            </a:r>
          </a:p>
          <a:p>
            <a:r>
              <a:rPr lang="nl-NL" dirty="0"/>
              <a:t>mij Hem mijn leven wijden.</a:t>
            </a:r>
          </a:p>
          <a:p>
            <a:r>
              <a:rPr lang="nl-NL" dirty="0"/>
              <a:t>Och, werd die vreugde meer begeerd, </a:t>
            </a:r>
          </a:p>
          <a:p>
            <a:r>
              <a:rPr lang="nl-NL" dirty="0"/>
              <a:t>de enige, die nooit verkeerd,</a:t>
            </a:r>
          </a:p>
          <a:p>
            <a:r>
              <a:rPr lang="nl-NL" dirty="0"/>
              <a:t>op droefheid, uit zou lopen.</a:t>
            </a:r>
          </a:p>
          <a:p>
            <a:r>
              <a:rPr lang="nl-NL" dirty="0"/>
              <a:t>Ga naar de Levensbron met mij</a:t>
            </a:r>
          </a:p>
          <a:p>
            <a:r>
              <a:rPr lang="nl-NL" dirty="0"/>
              <a:t>het aanbod tot de dronk is vrij, </a:t>
            </a:r>
          </a:p>
          <a:p>
            <a:r>
              <a:rPr lang="nl-NL" dirty="0"/>
              <a:t>‘t is zonder geld te kopen.</a:t>
            </a:r>
          </a:p>
        </p:txBody>
      </p:sp>
    </p:spTree>
    <p:extLst>
      <p:ext uri="{BB962C8B-B14F-4D97-AF65-F5344CB8AC3E}">
        <p14:creationId xmlns:p14="http://schemas.microsoft.com/office/powerpoint/2010/main" val="3943791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68B355-2C91-B8EB-82C4-7F0F85A5E26C}"/>
              </a:ext>
            </a:extLst>
          </p:cNvPr>
          <p:cNvSpPr>
            <a:spLocks noGrp="1"/>
          </p:cNvSpPr>
          <p:nvPr>
            <p:ph type="title"/>
          </p:nvPr>
        </p:nvSpPr>
        <p:spPr/>
        <p:txBody>
          <a:bodyPr/>
          <a:lstStyle/>
          <a:p>
            <a:r>
              <a:rPr lang="nl-NL" dirty="0"/>
              <a:t>Zingen: Ik wil opstaan en tot Mijn Vader gaan</a:t>
            </a:r>
          </a:p>
        </p:txBody>
      </p:sp>
      <p:sp>
        <p:nvSpPr>
          <p:cNvPr id="3" name="Tijdelijke aanduiding voor inhoud 2">
            <a:extLst>
              <a:ext uri="{FF2B5EF4-FFF2-40B4-BE49-F238E27FC236}">
                <a16:creationId xmlns:a16="http://schemas.microsoft.com/office/drawing/2014/main" id="{81D91DDA-D009-EE7F-944D-791E835195C2}"/>
              </a:ext>
            </a:extLst>
          </p:cNvPr>
          <p:cNvSpPr>
            <a:spLocks noGrp="1"/>
          </p:cNvSpPr>
          <p:nvPr>
            <p:ph idx="1"/>
          </p:nvPr>
        </p:nvSpPr>
        <p:spPr/>
        <p:txBody>
          <a:bodyPr/>
          <a:lstStyle/>
          <a:p>
            <a:r>
              <a:rPr lang="nl-NL" dirty="0"/>
              <a:t>Ik ga tot Christus, omdat Hij</a:t>
            </a:r>
          </a:p>
          <a:p>
            <a:r>
              <a:rPr lang="nl-NL" dirty="0"/>
              <a:t>de slechtsten roept; kom, ga met mij!</a:t>
            </a:r>
          </a:p>
          <a:p>
            <a:r>
              <a:rPr lang="nl-NL" dirty="0"/>
              <a:t>En heb ik Hem gevonden,</a:t>
            </a:r>
          </a:p>
          <a:p>
            <a:r>
              <a:rPr lang="nl-NL" dirty="0"/>
              <a:t>dan leef ik, en beweeg in Hem,</a:t>
            </a:r>
          </a:p>
          <a:p>
            <a:r>
              <a:rPr lang="nl-NL" dirty="0"/>
              <a:t>want ik verroer geen lid voor Hem,</a:t>
            </a:r>
          </a:p>
          <a:p>
            <a:r>
              <a:rPr lang="nl-NL" dirty="0"/>
              <a:t>dat Hij niet heeft ontbonden.</a:t>
            </a:r>
          </a:p>
          <a:p>
            <a:endParaRPr lang="nl-NL" dirty="0"/>
          </a:p>
          <a:p>
            <a:r>
              <a:rPr lang="nl-NL" dirty="0"/>
              <a:t>Robert Murray </a:t>
            </a:r>
            <a:r>
              <a:rPr lang="nl-NL" dirty="0" err="1"/>
              <a:t>McCheyne</a:t>
            </a:r>
            <a:r>
              <a:rPr lang="nl-NL" dirty="0"/>
              <a:t>, </a:t>
            </a:r>
            <a:r>
              <a:rPr lang="nl-NL" dirty="0" err="1"/>
              <a:t>herdichting</a:t>
            </a:r>
            <a:r>
              <a:rPr lang="nl-NL" dirty="0"/>
              <a:t> ds. C.J. </a:t>
            </a:r>
            <a:r>
              <a:rPr lang="nl-NL" dirty="0" err="1"/>
              <a:t>Meeuse</a:t>
            </a:r>
            <a:endParaRPr lang="nl-NL" dirty="0"/>
          </a:p>
        </p:txBody>
      </p:sp>
    </p:spTree>
    <p:extLst>
      <p:ext uri="{BB962C8B-B14F-4D97-AF65-F5344CB8AC3E}">
        <p14:creationId xmlns:p14="http://schemas.microsoft.com/office/powerpoint/2010/main" val="33564486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679FC96-0767-FBAF-2C54-2F4F14D4BEBF}"/>
              </a:ext>
            </a:extLst>
          </p:cNvPr>
          <p:cNvSpPr>
            <a:spLocks noGrp="1"/>
          </p:cNvSpPr>
          <p:nvPr>
            <p:ph type="title"/>
          </p:nvPr>
        </p:nvSpPr>
        <p:spPr/>
        <p:txBody>
          <a:bodyPr/>
          <a:lstStyle/>
          <a:p>
            <a:r>
              <a:rPr lang="nl-NL" dirty="0"/>
              <a:t>Een brief van Luther</a:t>
            </a:r>
          </a:p>
        </p:txBody>
      </p:sp>
      <p:sp>
        <p:nvSpPr>
          <p:cNvPr id="3" name="Tijdelijke aanduiding voor inhoud 2">
            <a:extLst>
              <a:ext uri="{FF2B5EF4-FFF2-40B4-BE49-F238E27FC236}">
                <a16:creationId xmlns:a16="http://schemas.microsoft.com/office/drawing/2014/main" id="{9587D236-FE7C-7B06-E633-58731CB17358}"/>
              </a:ext>
            </a:extLst>
          </p:cNvPr>
          <p:cNvSpPr>
            <a:spLocks noGrp="1"/>
          </p:cNvSpPr>
          <p:nvPr>
            <p:ph idx="1"/>
          </p:nvPr>
        </p:nvSpPr>
        <p:spPr/>
        <p:txBody>
          <a:bodyPr>
            <a:normAutofit/>
          </a:bodyPr>
          <a:lstStyle/>
          <a:p>
            <a:pPr marL="0" indent="0">
              <a:buNone/>
            </a:pPr>
            <a:r>
              <a:rPr lang="nl-NL" dirty="0"/>
              <a:t>Hartelijk geliefde broeder George […],</a:t>
            </a:r>
          </a:p>
          <a:p>
            <a:pPr marL="0" indent="0">
              <a:buNone/>
            </a:pPr>
            <a:r>
              <a:rPr lang="nl-NL" dirty="0"/>
              <a:t>Overigens zou ik graag weten, hoe het eigenlijk van binnen met je gesteld is, of je eindelijk genoeg hebt van je eigen gerechtigheid en leert om op Christus’ gerechtigheid een nieuw leven te bouwen. </a:t>
            </a:r>
          </a:p>
          <a:p>
            <a:pPr marL="0" indent="0">
              <a:buNone/>
            </a:pPr>
            <a:r>
              <a:rPr lang="nl-NL" dirty="0"/>
              <a:t>Veel mensen weten niet van de gerechtigheid Gods, aan ons– in Christus– zo rijkelijk en om niet geschonken, en daarom proberen ze om uit eigen kracht net zolang goed te leven, totdat ze, naar ze menen, voor God kunnen bestaan […].</a:t>
            </a:r>
          </a:p>
          <a:p>
            <a:pPr marL="0" indent="0">
              <a:buNone/>
            </a:pPr>
            <a:endParaRPr lang="nl-NL" dirty="0"/>
          </a:p>
        </p:txBody>
      </p:sp>
    </p:spTree>
    <p:extLst>
      <p:ext uri="{BB962C8B-B14F-4D97-AF65-F5344CB8AC3E}">
        <p14:creationId xmlns:p14="http://schemas.microsoft.com/office/powerpoint/2010/main" val="4201352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B6E71F-CFFE-29D6-19BF-ADA1990798A2}"/>
              </a:ext>
            </a:extLst>
          </p:cNvPr>
          <p:cNvSpPr>
            <a:spLocks noGrp="1"/>
          </p:cNvSpPr>
          <p:nvPr>
            <p:ph type="title"/>
          </p:nvPr>
        </p:nvSpPr>
        <p:spPr/>
        <p:txBody>
          <a:bodyPr/>
          <a:lstStyle/>
          <a:p>
            <a:r>
              <a:rPr lang="nl-NL" dirty="0"/>
              <a:t>Zingen. Psalm 62:1</a:t>
            </a:r>
          </a:p>
        </p:txBody>
      </p:sp>
      <p:sp>
        <p:nvSpPr>
          <p:cNvPr id="3" name="Tijdelijke aanduiding voor inhoud 2">
            <a:extLst>
              <a:ext uri="{FF2B5EF4-FFF2-40B4-BE49-F238E27FC236}">
                <a16:creationId xmlns:a16="http://schemas.microsoft.com/office/drawing/2014/main" id="{AE34ED9A-6321-4D98-D49E-96B1B595D23B}"/>
              </a:ext>
            </a:extLst>
          </p:cNvPr>
          <p:cNvSpPr>
            <a:spLocks noGrp="1"/>
          </p:cNvSpPr>
          <p:nvPr>
            <p:ph idx="1"/>
          </p:nvPr>
        </p:nvSpPr>
        <p:spPr/>
        <p:txBody>
          <a:bodyPr/>
          <a:lstStyle/>
          <a:p>
            <a:pPr marL="0" indent="0">
              <a:buNone/>
            </a:pPr>
            <a:r>
              <a:rPr lang="nl-NL" dirty="0"/>
              <a:t>Mijn ziel is immers stil tot God;</a:t>
            </a:r>
          </a:p>
          <a:p>
            <a:pPr marL="0" indent="0">
              <a:buNone/>
            </a:pPr>
            <a:r>
              <a:rPr lang="nl-NL" dirty="0"/>
              <a:t>Van Hem wacht ik een heilrijk lot;</a:t>
            </a:r>
          </a:p>
          <a:p>
            <a:pPr marL="0" indent="0">
              <a:buNone/>
            </a:pPr>
            <a:r>
              <a:rPr lang="nl-NL" dirty="0"/>
              <a:t>Hij immers zal mijn rotssteen wezen,</a:t>
            </a:r>
          </a:p>
          <a:p>
            <a:pPr marL="0" indent="0">
              <a:buNone/>
            </a:pPr>
            <a:r>
              <a:rPr lang="nl-NL" dirty="0"/>
              <a:t>Mijn heil, mijn hulp in mijn gebrek,</a:t>
            </a:r>
          </a:p>
          <a:p>
            <a:pPr marL="0" indent="0">
              <a:buNone/>
            </a:pPr>
            <a:r>
              <a:rPr lang="nl-NL" dirty="0"/>
              <a:t>Mijn toevlucht en mijn hoog vertrek:</a:t>
            </a:r>
          </a:p>
          <a:p>
            <a:pPr marL="0" indent="0">
              <a:buNone/>
            </a:pPr>
            <a:r>
              <a:rPr lang="nl-NL" dirty="0"/>
              <a:t>Ik zal geen grote </a:t>
            </a:r>
            <a:r>
              <a:rPr lang="nl-NL" dirty="0" err="1"/>
              <a:t>wank'ling</a:t>
            </a:r>
            <a:r>
              <a:rPr lang="nl-NL" dirty="0"/>
              <a:t> vrezen.</a:t>
            </a:r>
          </a:p>
        </p:txBody>
      </p:sp>
    </p:spTree>
    <p:extLst>
      <p:ext uri="{BB962C8B-B14F-4D97-AF65-F5344CB8AC3E}">
        <p14:creationId xmlns:p14="http://schemas.microsoft.com/office/powerpoint/2010/main" val="25860684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FE0D0-07B0-4FEB-BABF-1029DF4D49B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2A7A623-F39D-8892-9D06-CB0C05B33882}"/>
              </a:ext>
            </a:extLst>
          </p:cNvPr>
          <p:cNvSpPr>
            <a:spLocks noGrp="1"/>
          </p:cNvSpPr>
          <p:nvPr>
            <p:ph type="title"/>
          </p:nvPr>
        </p:nvSpPr>
        <p:spPr/>
        <p:txBody>
          <a:bodyPr/>
          <a:lstStyle/>
          <a:p>
            <a:r>
              <a:rPr lang="nl-NL" dirty="0"/>
              <a:t>Een brief van Luther</a:t>
            </a:r>
          </a:p>
        </p:txBody>
      </p:sp>
      <p:sp>
        <p:nvSpPr>
          <p:cNvPr id="3" name="Tijdelijke aanduiding voor inhoud 2">
            <a:extLst>
              <a:ext uri="{FF2B5EF4-FFF2-40B4-BE49-F238E27FC236}">
                <a16:creationId xmlns:a16="http://schemas.microsoft.com/office/drawing/2014/main" id="{EEC75AFA-F415-2F80-35C0-0E6848E040DE}"/>
              </a:ext>
            </a:extLst>
          </p:cNvPr>
          <p:cNvSpPr>
            <a:spLocks noGrp="1"/>
          </p:cNvSpPr>
          <p:nvPr>
            <p:ph idx="1"/>
          </p:nvPr>
        </p:nvSpPr>
        <p:spPr/>
        <p:txBody>
          <a:bodyPr>
            <a:normAutofit/>
          </a:bodyPr>
          <a:lstStyle/>
          <a:p>
            <a:pPr marL="0" indent="0">
              <a:buNone/>
            </a:pPr>
            <a:r>
              <a:rPr lang="nl-NL" dirty="0"/>
              <a:t>Daarom, mijn beste broeder, leer Christus kennen, en wel de Gekruisigde […].</a:t>
            </a:r>
          </a:p>
          <a:p>
            <a:pPr marL="0" indent="0">
              <a:buNone/>
            </a:pPr>
            <a:r>
              <a:rPr lang="nl-NL" dirty="0"/>
              <a:t>Zeg tegen Hem: “U, Heere Jezus, bent mijn gerechtigheid en ik ben Uw zonde.” […] </a:t>
            </a:r>
          </a:p>
          <a:p>
            <a:pPr marL="0" indent="0">
              <a:buNone/>
            </a:pPr>
            <a:r>
              <a:rPr lang="nl-NL" dirty="0"/>
              <a:t>Bedenk steeds opnieuw, hoe groot Zijn liefde is en je zult Zijn aller-zoetste troost aanschouwen. Als wij tenslotte toch nog door eigen moeite en zelfkwellingen tot gewetensrust willen komen– waartoe is Hij dan gestorven? </a:t>
            </a:r>
          </a:p>
          <a:p>
            <a:pPr marL="0" indent="0">
              <a:buNone/>
            </a:pPr>
            <a:r>
              <a:rPr lang="nl-NL" dirty="0"/>
              <a:t>Nee, alleen in Hem […] zul je vrede vinden […]. </a:t>
            </a:r>
          </a:p>
        </p:txBody>
      </p:sp>
    </p:spTree>
    <p:extLst>
      <p:ext uri="{BB962C8B-B14F-4D97-AF65-F5344CB8AC3E}">
        <p14:creationId xmlns:p14="http://schemas.microsoft.com/office/powerpoint/2010/main" val="2828327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84B11-2586-5BC6-940C-4F8AB822096B}"/>
              </a:ext>
            </a:extLst>
          </p:cNvPr>
          <p:cNvSpPr>
            <a:spLocks noGrp="1"/>
          </p:cNvSpPr>
          <p:nvPr>
            <p:ph type="title"/>
          </p:nvPr>
        </p:nvSpPr>
        <p:spPr/>
        <p:txBody>
          <a:bodyPr/>
          <a:lstStyle/>
          <a:p>
            <a:r>
              <a:rPr lang="nl-NL" dirty="0"/>
              <a:t>Stichting IRS</a:t>
            </a:r>
          </a:p>
        </p:txBody>
      </p:sp>
      <p:sp>
        <p:nvSpPr>
          <p:cNvPr id="3" name="Tijdelijke aanduiding voor inhoud 2">
            <a:extLst>
              <a:ext uri="{FF2B5EF4-FFF2-40B4-BE49-F238E27FC236}">
                <a16:creationId xmlns:a16="http://schemas.microsoft.com/office/drawing/2014/main" id="{2C6DBCC6-B9F3-E62B-A226-783FC8804A57}"/>
              </a:ext>
            </a:extLst>
          </p:cNvPr>
          <p:cNvSpPr>
            <a:spLocks noGrp="1"/>
          </p:cNvSpPr>
          <p:nvPr>
            <p:ph idx="1"/>
          </p:nvPr>
        </p:nvSpPr>
        <p:spPr/>
        <p:txBody>
          <a:bodyPr/>
          <a:lstStyle/>
          <a:p>
            <a:pPr marL="457200" lvl="1" indent="0">
              <a:buNone/>
            </a:pPr>
            <a:r>
              <a:rPr lang="nl-NL" dirty="0"/>
              <a:t>Stichting IRS ondersteunt kleine protestantse gemeenten en missionaire initiatieven in Zuid Nederland, België, Oostenrijk, Spanje, Polen en Italië. </a:t>
            </a:r>
          </a:p>
          <a:p>
            <a:pPr marL="457200" lvl="1" indent="0">
              <a:buNone/>
            </a:pPr>
            <a:r>
              <a:rPr lang="nl-NL" dirty="0"/>
              <a:t>IRS ondersteunt gemeenten die veelal weinig middelen hebben om hun eigen bestaan te bekostigen, om hen zo in staat te stellen de rijkdom van het Evangelie te delen in hun eigen omgeving. </a:t>
            </a:r>
          </a:p>
          <a:p>
            <a:pPr marL="457200" lvl="1" indent="0">
              <a:buNone/>
            </a:pPr>
            <a:endParaRPr lang="nl-NL" dirty="0"/>
          </a:p>
          <a:p>
            <a:pPr marL="457200" lvl="1" indent="0">
              <a:buNone/>
            </a:pPr>
            <a:r>
              <a:rPr lang="nl-NL" dirty="0"/>
              <a:t>Hierbij valt te denken aan financiële steun in de opstartfase van een gemeente, het bekostigen van evangelisatieactiviteiten en beschikbaar stellen van evangelisatiematerialen. </a:t>
            </a:r>
          </a:p>
          <a:p>
            <a:pPr marL="457200" lvl="1" indent="0">
              <a:buNone/>
            </a:pPr>
            <a:r>
              <a:rPr lang="nl-NL" dirty="0"/>
              <a:t>Daarnaast verzorgt Stichting IRS toerustingscursussen voor het evangelisatiewerk onder veelal seculariserende rooms-katholieken.</a:t>
            </a:r>
          </a:p>
          <a:p>
            <a:pPr marL="457200" lvl="1" indent="0">
              <a:buNone/>
            </a:pPr>
            <a:endParaRPr lang="nl-NL" dirty="0"/>
          </a:p>
          <a:p>
            <a:pPr marL="457200" lvl="1" indent="0">
              <a:buNone/>
            </a:pPr>
            <a:r>
              <a:rPr lang="nl-NL" dirty="0"/>
              <a:t>Lees meer op irs.nu</a:t>
            </a:r>
          </a:p>
        </p:txBody>
      </p:sp>
    </p:spTree>
    <p:extLst>
      <p:ext uri="{BB962C8B-B14F-4D97-AF65-F5344CB8AC3E}">
        <p14:creationId xmlns:p14="http://schemas.microsoft.com/office/powerpoint/2010/main" val="3159887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68E54-8EDF-AF73-C563-E940CF6DB3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375E765-FE7D-D090-7665-592E7B9A4A5E}"/>
              </a:ext>
            </a:extLst>
          </p:cNvPr>
          <p:cNvSpPr>
            <a:spLocks noGrp="1"/>
          </p:cNvSpPr>
          <p:nvPr>
            <p:ph type="title"/>
          </p:nvPr>
        </p:nvSpPr>
        <p:spPr/>
        <p:txBody>
          <a:bodyPr/>
          <a:lstStyle/>
          <a:p>
            <a:r>
              <a:rPr lang="nl-NL" dirty="0"/>
              <a:t>Zingen. Psalm 62:4</a:t>
            </a:r>
          </a:p>
        </p:txBody>
      </p:sp>
      <p:sp>
        <p:nvSpPr>
          <p:cNvPr id="3" name="Tijdelijke aanduiding voor inhoud 2">
            <a:extLst>
              <a:ext uri="{FF2B5EF4-FFF2-40B4-BE49-F238E27FC236}">
                <a16:creationId xmlns:a16="http://schemas.microsoft.com/office/drawing/2014/main" id="{D276CCB8-1D0D-7040-D2AA-38C48902C5EE}"/>
              </a:ext>
            </a:extLst>
          </p:cNvPr>
          <p:cNvSpPr>
            <a:spLocks noGrp="1"/>
          </p:cNvSpPr>
          <p:nvPr>
            <p:ph idx="1"/>
          </p:nvPr>
        </p:nvSpPr>
        <p:spPr/>
        <p:txBody>
          <a:bodyPr/>
          <a:lstStyle/>
          <a:p>
            <a:pPr marL="0" indent="0">
              <a:buNone/>
            </a:pPr>
            <a:r>
              <a:rPr lang="nl-NL" dirty="0"/>
              <a:t>Doch gij, mijn ziel, het ga zo 't wil,</a:t>
            </a:r>
          </a:p>
          <a:p>
            <a:pPr marL="0" indent="0">
              <a:buNone/>
            </a:pPr>
            <a:r>
              <a:rPr lang="nl-NL" dirty="0"/>
              <a:t>Stel u gerust, zwijg </a:t>
            </a:r>
            <a:r>
              <a:rPr lang="nl-NL" dirty="0" err="1"/>
              <a:t>Gode</a:t>
            </a:r>
            <a:r>
              <a:rPr lang="nl-NL" dirty="0"/>
              <a:t> stil;</a:t>
            </a:r>
          </a:p>
          <a:p>
            <a:pPr marL="0" indent="0">
              <a:buNone/>
            </a:pPr>
            <a:r>
              <a:rPr lang="nl-NL" dirty="0"/>
              <a:t>Ik wacht op Hem; Zijn hulp zal blijken.</a:t>
            </a:r>
          </a:p>
          <a:p>
            <a:pPr marL="0" indent="0">
              <a:buNone/>
            </a:pPr>
            <a:r>
              <a:rPr lang="nl-NL" dirty="0"/>
              <a:t>Hij is mijn rots, mijn heil in nood,</a:t>
            </a:r>
          </a:p>
          <a:p>
            <a:pPr marL="0" indent="0">
              <a:buNone/>
            </a:pPr>
            <a:r>
              <a:rPr lang="nl-NL" dirty="0"/>
              <a:t>Mijn hoog vertrek; Zijn macht is groot;</a:t>
            </a:r>
          </a:p>
          <a:p>
            <a:pPr marL="0" indent="0">
              <a:buNone/>
            </a:pPr>
            <a:r>
              <a:rPr lang="nl-NL" dirty="0"/>
              <a:t>Ik zal noch </a:t>
            </a:r>
            <a:r>
              <a:rPr lang="nl-NL" dirty="0" err="1"/>
              <a:t>wank'len</a:t>
            </a:r>
            <a:r>
              <a:rPr lang="nl-NL" dirty="0"/>
              <a:t>, noch bezwijken.</a:t>
            </a:r>
          </a:p>
        </p:txBody>
      </p:sp>
    </p:spTree>
    <p:extLst>
      <p:ext uri="{BB962C8B-B14F-4D97-AF65-F5344CB8AC3E}">
        <p14:creationId xmlns:p14="http://schemas.microsoft.com/office/powerpoint/2010/main" val="16260234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9B5F9-0D45-B90C-479A-56322F3A1C8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3808071-CE00-9A60-9E18-3B48485FB4E6}"/>
              </a:ext>
            </a:extLst>
          </p:cNvPr>
          <p:cNvSpPr>
            <a:spLocks noGrp="1"/>
          </p:cNvSpPr>
          <p:nvPr>
            <p:ph type="title"/>
          </p:nvPr>
        </p:nvSpPr>
        <p:spPr/>
        <p:txBody>
          <a:bodyPr/>
          <a:lstStyle/>
          <a:p>
            <a:r>
              <a:rPr lang="nl-NL" dirty="0"/>
              <a:t>Zingen. Psalm 62:5</a:t>
            </a:r>
          </a:p>
        </p:txBody>
      </p:sp>
      <p:sp>
        <p:nvSpPr>
          <p:cNvPr id="3" name="Tijdelijke aanduiding voor inhoud 2">
            <a:extLst>
              <a:ext uri="{FF2B5EF4-FFF2-40B4-BE49-F238E27FC236}">
                <a16:creationId xmlns:a16="http://schemas.microsoft.com/office/drawing/2014/main" id="{C8FE51AA-33B1-88C4-4DEB-560E44A7712A}"/>
              </a:ext>
            </a:extLst>
          </p:cNvPr>
          <p:cNvSpPr>
            <a:spLocks noGrp="1"/>
          </p:cNvSpPr>
          <p:nvPr>
            <p:ph idx="1"/>
          </p:nvPr>
        </p:nvSpPr>
        <p:spPr/>
        <p:txBody>
          <a:bodyPr/>
          <a:lstStyle/>
          <a:p>
            <a:pPr marL="0" indent="0">
              <a:buNone/>
            </a:pPr>
            <a:r>
              <a:rPr lang="nl-NL" dirty="0"/>
              <a:t>In God is al mijn heil, mijn eer,</a:t>
            </a:r>
          </a:p>
          <a:p>
            <a:pPr marL="0" indent="0">
              <a:buNone/>
            </a:pPr>
            <a:r>
              <a:rPr lang="nl-NL" dirty="0"/>
              <a:t>Mijn sterke rots, mijn tegenweer;</a:t>
            </a:r>
          </a:p>
          <a:p>
            <a:pPr marL="0" indent="0">
              <a:buNone/>
            </a:pPr>
            <a:r>
              <a:rPr lang="nl-NL" dirty="0"/>
              <a:t>God is mijn toevlucht in het lijden.</a:t>
            </a:r>
          </a:p>
          <a:p>
            <a:pPr marL="0" indent="0">
              <a:buNone/>
            </a:pPr>
            <a:r>
              <a:rPr lang="nl-NL" dirty="0"/>
              <a:t>Vertrouw op Hem, o volk, in smart,</a:t>
            </a:r>
          </a:p>
          <a:p>
            <a:pPr marL="0" indent="0">
              <a:buNone/>
            </a:pPr>
            <a:r>
              <a:rPr lang="nl-NL" dirty="0"/>
              <a:t>Stort voor Hem uit uw ganse hart:</a:t>
            </a:r>
          </a:p>
          <a:p>
            <a:pPr marL="0" indent="0">
              <a:buNone/>
            </a:pPr>
            <a:r>
              <a:rPr lang="nl-NL" dirty="0"/>
              <a:t>God is een toevlucht t' allen tijde.</a:t>
            </a:r>
          </a:p>
        </p:txBody>
      </p:sp>
    </p:spTree>
    <p:extLst>
      <p:ext uri="{BB962C8B-B14F-4D97-AF65-F5344CB8AC3E}">
        <p14:creationId xmlns:p14="http://schemas.microsoft.com/office/powerpoint/2010/main" val="558667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CC6A4A-6A57-97FE-35FD-C23525CFED69}"/>
              </a:ext>
            </a:extLst>
          </p:cNvPr>
          <p:cNvSpPr>
            <a:spLocks noGrp="1"/>
          </p:cNvSpPr>
          <p:nvPr>
            <p:ph type="title"/>
          </p:nvPr>
        </p:nvSpPr>
        <p:spPr>
          <a:xfrm>
            <a:off x="883715" y="365126"/>
            <a:ext cx="9727136" cy="1068564"/>
          </a:xfrm>
        </p:spPr>
        <p:txBody>
          <a:bodyPr/>
          <a:lstStyle/>
          <a:p>
            <a:r>
              <a:rPr lang="nl-NL" dirty="0"/>
              <a:t>Op zoek naar rust</a:t>
            </a:r>
          </a:p>
        </p:txBody>
      </p:sp>
      <p:sp>
        <p:nvSpPr>
          <p:cNvPr id="3" name="Tijdelijke aanduiding voor inhoud 2">
            <a:extLst>
              <a:ext uri="{FF2B5EF4-FFF2-40B4-BE49-F238E27FC236}">
                <a16:creationId xmlns:a16="http://schemas.microsoft.com/office/drawing/2014/main" id="{B186059E-A8B6-590A-D430-B8807B0653B9}"/>
              </a:ext>
            </a:extLst>
          </p:cNvPr>
          <p:cNvSpPr>
            <a:spLocks noGrp="1"/>
          </p:cNvSpPr>
          <p:nvPr>
            <p:ph idx="1"/>
          </p:nvPr>
        </p:nvSpPr>
        <p:spPr/>
        <p:txBody>
          <a:bodyPr/>
          <a:lstStyle/>
          <a:p>
            <a:r>
              <a:rPr lang="nl-NL" dirty="0"/>
              <a:t>Wat gaan we deze </a:t>
            </a:r>
            <a:r>
              <a:rPr lang="nl-NL" dirty="0" err="1"/>
              <a:t>catecheseles</a:t>
            </a:r>
            <a:r>
              <a:rPr lang="nl-NL" dirty="0"/>
              <a:t> doen?</a:t>
            </a:r>
          </a:p>
          <a:p>
            <a:endParaRPr lang="nl-NL" dirty="0"/>
          </a:p>
          <a:p>
            <a:r>
              <a:rPr lang="nl-NL" dirty="0"/>
              <a:t>1. Maak kennis met </a:t>
            </a:r>
            <a:r>
              <a:rPr lang="nl-NL" dirty="0" err="1"/>
              <a:t>Laurentine</a:t>
            </a:r>
            <a:r>
              <a:rPr lang="nl-NL" dirty="0"/>
              <a:t> en Luther: ze zijn allebei op zoek naar rust.</a:t>
            </a:r>
          </a:p>
          <a:p>
            <a:endParaRPr lang="nl-NL" dirty="0"/>
          </a:p>
          <a:p>
            <a:r>
              <a:rPr lang="nl-NL" dirty="0"/>
              <a:t>2. Welke weg wijst de Bijbel ons waar wij rust kunnen vinden?</a:t>
            </a:r>
          </a:p>
          <a:p>
            <a:pPr marL="0" indent="0">
              <a:buNone/>
            </a:pPr>
            <a:endParaRPr lang="nl-NL" dirty="0"/>
          </a:p>
        </p:txBody>
      </p:sp>
    </p:spTree>
    <p:extLst>
      <p:ext uri="{BB962C8B-B14F-4D97-AF65-F5344CB8AC3E}">
        <p14:creationId xmlns:p14="http://schemas.microsoft.com/office/powerpoint/2010/main" val="2296029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42917-143D-45BC-39B2-EAC639B00517}"/>
              </a:ext>
            </a:extLst>
          </p:cNvPr>
          <p:cNvSpPr>
            <a:spLocks noGrp="1"/>
          </p:cNvSpPr>
          <p:nvPr>
            <p:ph type="title"/>
          </p:nvPr>
        </p:nvSpPr>
        <p:spPr/>
        <p:txBody>
          <a:bodyPr/>
          <a:lstStyle/>
          <a:p>
            <a:r>
              <a:rPr lang="en-GB" dirty="0"/>
              <a:t>Op </a:t>
            </a:r>
            <a:r>
              <a:rPr lang="en-GB" dirty="0" err="1"/>
              <a:t>zoek</a:t>
            </a:r>
            <a:r>
              <a:rPr lang="en-GB" dirty="0"/>
              <a:t> </a:t>
            </a:r>
            <a:r>
              <a:rPr lang="en-GB" dirty="0" err="1"/>
              <a:t>naar</a:t>
            </a:r>
            <a:r>
              <a:rPr lang="en-GB" dirty="0"/>
              <a:t> rust</a:t>
            </a:r>
          </a:p>
        </p:txBody>
      </p:sp>
      <p:sp>
        <p:nvSpPr>
          <p:cNvPr id="3" name="Content Placeholder 2">
            <a:extLst>
              <a:ext uri="{FF2B5EF4-FFF2-40B4-BE49-F238E27FC236}">
                <a16:creationId xmlns:a16="http://schemas.microsoft.com/office/drawing/2014/main" id="{4A5AD7ED-85AC-C152-4D1F-4F5271B0FB00}"/>
              </a:ext>
            </a:extLst>
          </p:cNvPr>
          <p:cNvSpPr>
            <a:spLocks noGrp="1"/>
          </p:cNvSpPr>
          <p:nvPr>
            <p:ph idx="1"/>
          </p:nvPr>
        </p:nvSpPr>
        <p:spPr/>
        <p:txBody>
          <a:bodyPr/>
          <a:lstStyle/>
          <a:p>
            <a:r>
              <a:rPr lang="en-GB" dirty="0"/>
              <a:t>Wat </a:t>
            </a:r>
            <a:r>
              <a:rPr lang="en-GB" dirty="0" err="1"/>
              <a:t>geeft</a:t>
            </a:r>
            <a:r>
              <a:rPr lang="en-GB" dirty="0"/>
              <a:t> </a:t>
            </a:r>
            <a:r>
              <a:rPr lang="en-GB" dirty="0" err="1"/>
              <a:t>jou</a:t>
            </a:r>
            <a:r>
              <a:rPr lang="en-GB" dirty="0"/>
              <a:t> rust? </a:t>
            </a:r>
          </a:p>
          <a:p>
            <a:endParaRPr lang="en-GB" dirty="0"/>
          </a:p>
          <a:p>
            <a:r>
              <a:rPr lang="en-GB" dirty="0" err="1"/>
              <a:t>Bedenk</a:t>
            </a:r>
            <a:r>
              <a:rPr lang="en-GB" dirty="0"/>
              <a:t> </a:t>
            </a:r>
            <a:r>
              <a:rPr lang="en-GB" dirty="0" err="1"/>
              <a:t>een</a:t>
            </a:r>
            <a:r>
              <a:rPr lang="en-GB" dirty="0"/>
              <a:t> moment </a:t>
            </a:r>
            <a:r>
              <a:rPr lang="en-GB" dirty="0" err="1"/>
              <a:t>waarin</a:t>
            </a:r>
            <a:r>
              <a:rPr lang="en-GB" dirty="0"/>
              <a:t> </a:t>
            </a:r>
            <a:r>
              <a:rPr lang="en-GB" dirty="0" err="1"/>
              <a:t>jij</a:t>
            </a:r>
            <a:r>
              <a:rPr lang="en-GB" dirty="0"/>
              <a:t> tot rust </a:t>
            </a:r>
            <a:r>
              <a:rPr lang="en-GB" dirty="0" err="1"/>
              <a:t>kwam</a:t>
            </a:r>
            <a:r>
              <a:rPr lang="en-GB" dirty="0"/>
              <a:t> of rust </a:t>
            </a:r>
            <a:r>
              <a:rPr lang="en-GB" dirty="0" err="1"/>
              <a:t>ervoer</a:t>
            </a:r>
            <a:r>
              <a:rPr lang="en-GB" dirty="0"/>
              <a:t>.</a:t>
            </a:r>
          </a:p>
          <a:p>
            <a:endParaRPr lang="en-GB" dirty="0"/>
          </a:p>
          <a:p>
            <a:r>
              <a:rPr lang="en-GB" dirty="0"/>
              <a:t>Hoe </a:t>
            </a:r>
            <a:r>
              <a:rPr lang="en-GB" dirty="0" err="1"/>
              <a:t>kan</a:t>
            </a:r>
            <a:r>
              <a:rPr lang="en-GB" dirty="0"/>
              <a:t> je die rust </a:t>
            </a:r>
            <a:r>
              <a:rPr lang="en-GB" dirty="0" err="1"/>
              <a:t>bereiken</a:t>
            </a:r>
            <a:r>
              <a:rPr lang="en-GB" dirty="0"/>
              <a:t> of </a:t>
            </a:r>
            <a:r>
              <a:rPr lang="en-GB" dirty="0" err="1"/>
              <a:t>vasthouden</a:t>
            </a:r>
            <a:r>
              <a:rPr lang="en-GB" dirty="0"/>
              <a:t>?</a:t>
            </a:r>
          </a:p>
          <a:p>
            <a:endParaRPr lang="en-GB" dirty="0"/>
          </a:p>
          <a:p>
            <a:r>
              <a:rPr lang="en-GB" dirty="0"/>
              <a:t>Wat is rust?</a:t>
            </a:r>
          </a:p>
          <a:p>
            <a:endParaRPr lang="en-GB" dirty="0"/>
          </a:p>
        </p:txBody>
      </p:sp>
    </p:spTree>
    <p:extLst>
      <p:ext uri="{BB962C8B-B14F-4D97-AF65-F5344CB8AC3E}">
        <p14:creationId xmlns:p14="http://schemas.microsoft.com/office/powerpoint/2010/main" val="944023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D13A62-2EAD-FB12-7665-BC10F5D5A3B6}"/>
              </a:ext>
            </a:extLst>
          </p:cNvPr>
          <p:cNvSpPr>
            <a:spLocks noGrp="1"/>
          </p:cNvSpPr>
          <p:nvPr>
            <p:ph type="title"/>
          </p:nvPr>
        </p:nvSpPr>
        <p:spPr/>
        <p:txBody>
          <a:bodyPr/>
          <a:lstStyle/>
          <a:p>
            <a:r>
              <a:rPr lang="nl-NL" dirty="0" err="1"/>
              <a:t>Laurentine</a:t>
            </a:r>
            <a:endParaRPr lang="nl-NL" dirty="0"/>
          </a:p>
        </p:txBody>
      </p:sp>
      <p:pic>
        <p:nvPicPr>
          <p:cNvPr id="4" name="Online Media 8" title="David Lloyd: We Choose More with Laurentine Van Landeghem">
            <a:hlinkClick r:id="" action="ppaction://media"/>
            <a:extLst>
              <a:ext uri="{FF2B5EF4-FFF2-40B4-BE49-F238E27FC236}">
                <a16:creationId xmlns:a16="http://schemas.microsoft.com/office/drawing/2014/main" id="{7650C9EF-0D54-CF7C-FD1F-21E40D30EDE3}"/>
              </a:ext>
            </a:extLst>
          </p:cNvPr>
          <p:cNvPicPr>
            <a:picLocks noRot="1" noChangeAspect="1"/>
          </p:cNvPicPr>
          <p:nvPr>
            <a:videoFile r:link="rId1"/>
          </p:nvPr>
        </p:nvPicPr>
        <p:blipFill>
          <a:blip r:embed="rId4"/>
          <a:stretch>
            <a:fillRect/>
          </a:stretch>
        </p:blipFill>
        <p:spPr>
          <a:xfrm>
            <a:off x="971549" y="1138159"/>
            <a:ext cx="8353918" cy="4720774"/>
          </a:xfrm>
          <a:prstGeom prst="rect">
            <a:avLst/>
          </a:prstGeom>
        </p:spPr>
      </p:pic>
    </p:spTree>
    <p:extLst>
      <p:ext uri="{BB962C8B-B14F-4D97-AF65-F5344CB8AC3E}">
        <p14:creationId xmlns:p14="http://schemas.microsoft.com/office/powerpoint/2010/main" val="163779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98E9F-D8C8-2AD5-FBEB-6115012B982E}"/>
            </a:ext>
          </a:extLst>
        </p:cNvPr>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152CA2C2-6E36-47B8-0629-5D894B263527}"/>
              </a:ext>
            </a:extLst>
          </p:cNvPr>
          <p:cNvSpPr>
            <a:spLocks noGrp="1"/>
          </p:cNvSpPr>
          <p:nvPr>
            <p:ph idx="1"/>
          </p:nvPr>
        </p:nvSpPr>
        <p:spPr>
          <a:xfrm>
            <a:off x="5316716" y="364469"/>
            <a:ext cx="5322981" cy="5404735"/>
          </a:xfrm>
        </p:spPr>
        <p:txBody>
          <a:bodyPr>
            <a:normAutofit/>
          </a:bodyPr>
          <a:lstStyle/>
          <a:p>
            <a:pPr marL="0" indent="0">
              <a:buNone/>
            </a:pPr>
            <a:r>
              <a:rPr lang="nl-NL" i="1" dirty="0"/>
              <a:t>Wat was geluk voor u in die tijd?</a:t>
            </a:r>
            <a:endParaRPr lang="nl-NL" dirty="0"/>
          </a:p>
          <a:p>
            <a:pPr marL="0" indent="0">
              <a:buNone/>
            </a:pPr>
            <a:r>
              <a:rPr lang="nl-NL" dirty="0"/>
              <a:t>“Jezelf goed voelen. Plezier hebben en daar voldoening in ervaren. Ik wist wel dat geluk niet in het materiële zit.”</a:t>
            </a:r>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endParaRPr lang="nl-NL" dirty="0"/>
          </a:p>
          <a:p>
            <a:pPr marL="0" indent="0">
              <a:buNone/>
            </a:pPr>
            <a:r>
              <a:rPr lang="nl-NL" dirty="0" err="1"/>
              <a:t>Laurentine</a:t>
            </a:r>
            <a:r>
              <a:rPr lang="nl-NL" dirty="0"/>
              <a:t> van </a:t>
            </a:r>
            <a:r>
              <a:rPr lang="nl-NL" dirty="0" err="1"/>
              <a:t>Landeghem</a:t>
            </a:r>
            <a:r>
              <a:rPr lang="nl-NL" dirty="0"/>
              <a:t>, </a:t>
            </a:r>
            <a:r>
              <a:rPr lang="nl-NL" dirty="0" err="1"/>
              <a:t>influencer</a:t>
            </a:r>
            <a:r>
              <a:rPr lang="nl-NL" dirty="0"/>
              <a:t>.</a:t>
            </a:r>
          </a:p>
          <a:p>
            <a:pPr marL="0" indent="0">
              <a:buNone/>
            </a:pPr>
            <a:endParaRPr lang="nl-NL" dirty="0"/>
          </a:p>
        </p:txBody>
      </p:sp>
      <p:pic>
        <p:nvPicPr>
          <p:cNvPr id="7" name="Afbeelding 6">
            <a:extLst>
              <a:ext uri="{FF2B5EF4-FFF2-40B4-BE49-F238E27FC236}">
                <a16:creationId xmlns:a16="http://schemas.microsoft.com/office/drawing/2014/main" id="{8C87BF90-7848-1141-0597-EF60CE9568E3}"/>
              </a:ext>
            </a:extLst>
          </p:cNvPr>
          <p:cNvPicPr>
            <a:picLocks noChangeAspect="1"/>
          </p:cNvPicPr>
          <p:nvPr/>
        </p:nvPicPr>
        <p:blipFill>
          <a:blip r:embed="rId3"/>
          <a:stretch>
            <a:fillRect/>
          </a:stretch>
        </p:blipFill>
        <p:spPr>
          <a:xfrm>
            <a:off x="0" y="0"/>
            <a:ext cx="5143500" cy="6858000"/>
          </a:xfrm>
          <a:prstGeom prst="rect">
            <a:avLst/>
          </a:prstGeom>
        </p:spPr>
      </p:pic>
      <p:sp>
        <p:nvSpPr>
          <p:cNvPr id="9" name="Tekstvak 8">
            <a:extLst>
              <a:ext uri="{FF2B5EF4-FFF2-40B4-BE49-F238E27FC236}">
                <a16:creationId xmlns:a16="http://schemas.microsoft.com/office/drawing/2014/main" id="{9CAA2E4A-F375-A524-13EC-90690DBC370C}"/>
              </a:ext>
            </a:extLst>
          </p:cNvPr>
          <p:cNvSpPr txBox="1"/>
          <p:nvPr/>
        </p:nvSpPr>
        <p:spPr>
          <a:xfrm>
            <a:off x="5316716" y="6124199"/>
            <a:ext cx="6136848" cy="369332"/>
          </a:xfrm>
          <a:prstGeom prst="rect">
            <a:avLst/>
          </a:prstGeom>
          <a:noFill/>
        </p:spPr>
        <p:txBody>
          <a:bodyPr wrap="square">
            <a:spAutoFit/>
          </a:bodyPr>
          <a:lstStyle/>
          <a:p>
            <a:pPr marL="0" indent="0">
              <a:buNone/>
            </a:pPr>
            <a:r>
              <a:rPr lang="nl-NL" sz="1800" dirty="0"/>
              <a:t>Tekst: RD.nl Beeld: Carel Schutte</a:t>
            </a:r>
          </a:p>
        </p:txBody>
      </p:sp>
    </p:spTree>
    <p:extLst>
      <p:ext uri="{BB962C8B-B14F-4D97-AF65-F5344CB8AC3E}">
        <p14:creationId xmlns:p14="http://schemas.microsoft.com/office/powerpoint/2010/main" val="69985483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angepast 1">
      <a:majorFont>
        <a:latin typeface="Arial Rounded MT Bold"/>
        <a:ea typeface=""/>
        <a:cs typeface=""/>
      </a:majorFont>
      <a:minorFont>
        <a:latin typeface="Arial Rounded MT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Sjabloon kleuren huisstijl nieuw 2026" id="{8808C718-B939-44CC-A28E-18AEE088D934}" vid="{100B29EF-54E2-45B7-9C85-814A90E03E1A}"/>
    </a:ext>
  </a:extLst>
</a:theme>
</file>

<file path=ppt/theme/theme2.xml><?xml version="1.0" encoding="utf-8"?>
<a:theme xmlns:a="http://schemas.openxmlformats.org/drawingml/2006/main" name="Aangepast ontwerp">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Sjabloon kleuren huisstijl nieuw 2026" id="{8808C718-B939-44CC-A28E-18AEE088D934}" vid="{E825FAA2-FD80-4EBD-9DCD-4F83A918DB72}"/>
    </a:ext>
  </a:extLst>
</a:theme>
</file>

<file path=ppt/theme/theme3.xml><?xml version="1.0" encoding="utf-8"?>
<a:theme xmlns:a="http://schemas.openxmlformats.org/drawingml/2006/main" name="1_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Sjabloon kleuren huisstijl nieuw 2026" id="{8808C718-B939-44CC-A28E-18AEE088D934}" vid="{C39981E3-9D48-4577-972E-E17E0A72E3F1}"/>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CBD829C872221419172FAAD771285AF" ma:contentTypeVersion="18" ma:contentTypeDescription="Een nieuw document maken." ma:contentTypeScope="" ma:versionID="12c0160d80dce42d828e5f387e94ac59">
  <xsd:schema xmlns:xsd="http://www.w3.org/2001/XMLSchema" xmlns:xs="http://www.w3.org/2001/XMLSchema" xmlns:p="http://schemas.microsoft.com/office/2006/metadata/properties" xmlns:ns2="64e3068f-46f0-4b57-8677-d97fc7b65b8f" xmlns:ns3="89b867e6-3cc9-486d-b522-600f5e8c87ce" targetNamespace="http://schemas.microsoft.com/office/2006/metadata/properties" ma:root="true" ma:fieldsID="2b9770c52000100f03f9c828898e5f0d" ns2:_="" ns3:_="">
    <xsd:import namespace="64e3068f-46f0-4b57-8677-d97fc7b65b8f"/>
    <xsd:import namespace="89b867e6-3cc9-486d-b522-600f5e8c87c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e3068f-46f0-4b57-8677-d97fc7b65b8f"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3" nillable="true" ma:displayName="Taxonomy Catch All Column" ma:hidden="true" ma:list="{f4a732cb-e3f5-4ed6-a430-7f9212ae1306}" ma:internalName="TaxCatchAll" ma:showField="CatchAllData" ma:web="64e3068f-46f0-4b57-8677-d97fc7b65b8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9b867e6-3cc9-486d-b522-600f5e8c87c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bf1a1671-0141-4b09-962d-0b3275d1d65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9b867e6-3cc9-486d-b522-600f5e8c87ce">
      <Terms xmlns="http://schemas.microsoft.com/office/infopath/2007/PartnerControls"/>
    </lcf76f155ced4ddcb4097134ff3c332f>
    <TaxCatchAll xmlns="64e3068f-46f0-4b57-8677-d97fc7b65b8f" xsi:nil="true"/>
  </documentManagement>
</p:properties>
</file>

<file path=customXml/itemProps1.xml><?xml version="1.0" encoding="utf-8"?>
<ds:datastoreItem xmlns:ds="http://schemas.openxmlformats.org/officeDocument/2006/customXml" ds:itemID="{A0683090-06C7-41E6-9C29-3FB6AF007B4B}"/>
</file>

<file path=customXml/itemProps2.xml><?xml version="1.0" encoding="utf-8"?>
<ds:datastoreItem xmlns:ds="http://schemas.openxmlformats.org/officeDocument/2006/customXml" ds:itemID="{C661B201-E3C4-4C6E-9C60-4D2A469B6A68}"/>
</file>

<file path=customXml/itemProps3.xml><?xml version="1.0" encoding="utf-8"?>
<ds:datastoreItem xmlns:ds="http://schemas.openxmlformats.org/officeDocument/2006/customXml" ds:itemID="{2222E640-A330-4361-8716-E7ABF351ED0A}"/>
</file>

<file path=docProps/app.xml><?xml version="1.0" encoding="utf-8"?>
<Properties xmlns="http://schemas.openxmlformats.org/officeDocument/2006/extended-properties" xmlns:vt="http://schemas.openxmlformats.org/officeDocument/2006/docPropsVTypes">
  <Template>PowerPoint Sjabloon kleuren huisstijl nieuw 2026</Template>
  <TotalTime>0</TotalTime>
  <Words>2192</Words>
  <Application>Microsoft Office PowerPoint</Application>
  <PresentationFormat>Breedbeeld</PresentationFormat>
  <Paragraphs>218</Paragraphs>
  <Slides>31</Slides>
  <Notes>16</Notes>
  <HiddenSlides>0</HiddenSlides>
  <MMClips>1</MMClips>
  <ScaleCrop>false</ScaleCrop>
  <HeadingPairs>
    <vt:vector size="6" baseType="variant">
      <vt:variant>
        <vt:lpstr>Gebruikte lettertypen</vt:lpstr>
      </vt:variant>
      <vt:variant>
        <vt:i4>4</vt:i4>
      </vt:variant>
      <vt:variant>
        <vt:lpstr>Thema</vt:lpstr>
      </vt:variant>
      <vt:variant>
        <vt:i4>3</vt:i4>
      </vt:variant>
      <vt:variant>
        <vt:lpstr>Diatitels</vt:lpstr>
      </vt:variant>
      <vt:variant>
        <vt:i4>31</vt:i4>
      </vt:variant>
    </vt:vector>
  </HeadingPairs>
  <TitlesOfParts>
    <vt:vector size="38" baseType="lpstr">
      <vt:lpstr>Aptos</vt:lpstr>
      <vt:lpstr>Aptos Display</vt:lpstr>
      <vt:lpstr>Arial</vt:lpstr>
      <vt:lpstr>Arial Rounded MT Bold</vt:lpstr>
      <vt:lpstr>Kantoorthema</vt:lpstr>
      <vt:lpstr>Aangepast ontwerp</vt:lpstr>
      <vt:lpstr>1_Kantoorthema</vt:lpstr>
      <vt:lpstr>Op zoek naar rust</vt:lpstr>
      <vt:lpstr>Gebed</vt:lpstr>
      <vt:lpstr>Zingen. Psalm 62:1</vt:lpstr>
      <vt:lpstr>Zingen. Psalm 62:4</vt:lpstr>
      <vt:lpstr>Zingen. Psalm 62:5</vt:lpstr>
      <vt:lpstr>Op zoek naar rust</vt:lpstr>
      <vt:lpstr>Op zoek naar rust</vt:lpstr>
      <vt:lpstr>Laurentine</vt:lpstr>
      <vt:lpstr>PowerPoint-presentatie</vt:lpstr>
      <vt:lpstr>PowerPoint-presentatie</vt:lpstr>
      <vt:lpstr>PowerPoint-presentatie</vt:lpstr>
      <vt:lpstr>PowerPoint-presentatie</vt:lpstr>
      <vt:lpstr>Laurentine</vt:lpstr>
      <vt:lpstr>Luther</vt:lpstr>
      <vt:lpstr>PowerPoint-presentatie</vt:lpstr>
      <vt:lpstr>Luther</vt:lpstr>
      <vt:lpstr>PowerPoint-presentatie</vt:lpstr>
      <vt:lpstr>Luther</vt:lpstr>
      <vt:lpstr>Bijbel</vt:lpstr>
      <vt:lpstr>Mattheus 11:25–30</vt:lpstr>
      <vt:lpstr>Mattheus 11:28</vt:lpstr>
      <vt:lpstr>Mattheus 11:28</vt:lpstr>
      <vt:lpstr>Mattheus 11:28</vt:lpstr>
      <vt:lpstr>Het kantelpunt bij Luther</vt:lpstr>
      <vt:lpstr>Het kantelpunt bij Laurentine</vt:lpstr>
      <vt:lpstr>Het kantelpunt bij… jou?</vt:lpstr>
      <vt:lpstr>Zingen: Ik wil opstaan en tot Mijn Vader gaan</vt:lpstr>
      <vt:lpstr>Zingen: Ik wil opstaan en tot Mijn Vader gaan</vt:lpstr>
      <vt:lpstr>Een brief van Luther</vt:lpstr>
      <vt:lpstr>Een brief van Luther</vt:lpstr>
      <vt:lpstr>Stichting IRS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2026-08-31T09:35:46Z</dcterms:created>
  <dcterms:modified xsi:type="dcterms:W3CDTF">2026-08-31T09:35:56Z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0x0101006CBD829C872221419172FAAD771285AF</vt:lpwstr>
  </property>
</Properties>
</file>