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273" r:id="rId6"/>
    <p:sldId id="264" r:id="rId7"/>
    <p:sldId id="268" r:id="rId8"/>
    <p:sldId id="270" r:id="rId9"/>
    <p:sldId id="261" r:id="rId10"/>
    <p:sldId id="267" r:id="rId11"/>
    <p:sldId id="276" r:id="rId12"/>
    <p:sldId id="275" r:id="rId13"/>
    <p:sldId id="279" r:id="rId14"/>
    <p:sldId id="280" r:id="rId15"/>
    <p:sldId id="282" r:id="rId16"/>
    <p:sldId id="272" r:id="rId17"/>
    <p:sldId id="269" r:id="rId18"/>
    <p:sldId id="274" r:id="rId19"/>
    <p:sldId id="277"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45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6F5BEE-0C90-4EB0-ADA4-C544958FDBF5}" v="62" dt="2025-08-05T12:39:40.8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8954" autoAdjust="0"/>
  </p:normalViewPr>
  <p:slideViewPr>
    <p:cSldViewPr snapToGrid="0">
      <p:cViewPr varScale="1">
        <p:scale>
          <a:sx n="46" d="100"/>
          <a:sy n="46" d="100"/>
        </p:scale>
        <p:origin x="1992"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s van Hoof" userId="S::hvhoof@irs.nu::151201c2-bc0f-40db-9c49-c1750e63f776" providerId="AD" clId="Web-{568C4E78-F9FC-E9FE-2709-3993B79CE313}"/>
    <pc:docChg chg="modSld">
      <pc:chgData name="Hans van Hoof" userId="S::hvhoof@irs.nu::151201c2-bc0f-40db-9c49-c1750e63f776" providerId="AD" clId="Web-{568C4E78-F9FC-E9FE-2709-3993B79CE313}" dt="2025-08-04T09:16:11.239" v="2" actId="20577"/>
      <pc:docMkLst>
        <pc:docMk/>
      </pc:docMkLst>
      <pc:sldChg chg="modSp">
        <pc:chgData name="Hans van Hoof" userId="S::hvhoof@irs.nu::151201c2-bc0f-40db-9c49-c1750e63f776" providerId="AD" clId="Web-{568C4E78-F9FC-E9FE-2709-3993B79CE313}" dt="2025-08-04T09:16:11.239" v="2" actId="20577"/>
        <pc:sldMkLst>
          <pc:docMk/>
          <pc:sldMk cId="4090518359" sldId="270"/>
        </pc:sldMkLst>
        <pc:graphicFrameChg chg="modGraphic">
          <ac:chgData name="Hans van Hoof" userId="S::hvhoof@irs.nu::151201c2-bc0f-40db-9c49-c1750e63f776" providerId="AD" clId="Web-{568C4E78-F9FC-E9FE-2709-3993B79CE313}" dt="2025-08-04T09:16:11.239" v="2" actId="20577"/>
          <ac:graphicFrameMkLst>
            <pc:docMk/>
            <pc:sldMk cId="4090518359" sldId="270"/>
            <ac:graphicFrameMk id="19" creationId="{5C9634F0-FCCB-192E-62AD-AD6EF8A4CAA2}"/>
          </ac:graphicFrameMkLst>
        </pc:graphicFrameChg>
      </pc:sldChg>
    </pc:docChg>
  </pc:docChgLst>
  <pc:docChgLst>
    <pc:chgData name="Info  - IRS" userId="78a32e08-90a6-460c-897c-52d71453044e" providerId="ADAL" clId="{F4D0016C-DE0B-4C38-813A-507E94E44772}"/>
    <pc:docChg chg="modSld">
      <pc:chgData name="Info  - IRS" userId="78a32e08-90a6-460c-897c-52d71453044e" providerId="ADAL" clId="{F4D0016C-DE0B-4C38-813A-507E94E44772}" dt="2025-07-29T07:58:17.708" v="44"/>
      <pc:docMkLst>
        <pc:docMk/>
      </pc:docMkLst>
      <pc:sldChg chg="modSp">
        <pc:chgData name="Info  - IRS" userId="78a32e08-90a6-460c-897c-52d71453044e" providerId="ADAL" clId="{F4D0016C-DE0B-4C38-813A-507E94E44772}" dt="2025-07-29T07:56:12.465" v="32" actId="20577"/>
        <pc:sldMkLst>
          <pc:docMk/>
          <pc:sldMk cId="4090518359" sldId="270"/>
        </pc:sldMkLst>
        <pc:graphicFrameChg chg="mod">
          <ac:chgData name="Info  - IRS" userId="78a32e08-90a6-460c-897c-52d71453044e" providerId="ADAL" clId="{F4D0016C-DE0B-4C38-813A-507E94E44772}" dt="2025-07-29T07:56:12.465" v="32" actId="20577"/>
          <ac:graphicFrameMkLst>
            <pc:docMk/>
            <pc:sldMk cId="4090518359" sldId="270"/>
            <ac:graphicFrameMk id="19" creationId="{5C9634F0-FCCB-192E-62AD-AD6EF8A4CAA2}"/>
          </ac:graphicFrameMkLst>
        </pc:graphicFrameChg>
      </pc:sldChg>
      <pc:sldChg chg="modSp">
        <pc:chgData name="Info  - IRS" userId="78a32e08-90a6-460c-897c-52d71453044e" providerId="ADAL" clId="{F4D0016C-DE0B-4C38-813A-507E94E44772}" dt="2025-07-29T07:58:17.708" v="44"/>
        <pc:sldMkLst>
          <pc:docMk/>
          <pc:sldMk cId="1477053622" sldId="272"/>
        </pc:sldMkLst>
        <pc:graphicFrameChg chg="mod">
          <ac:chgData name="Info  - IRS" userId="78a32e08-90a6-460c-897c-52d71453044e" providerId="ADAL" clId="{F4D0016C-DE0B-4C38-813A-507E94E44772}" dt="2025-07-29T07:58:17.708" v="44"/>
          <ac:graphicFrameMkLst>
            <pc:docMk/>
            <pc:sldMk cId="1477053622" sldId="272"/>
            <ac:graphicFrameMk id="19" creationId="{833C8064-95F9-2E6D-4DA5-1AE4CB1A7C83}"/>
          </ac:graphicFrameMkLst>
        </pc:graphicFrameChg>
      </pc:sldChg>
    </pc:docChg>
  </pc:docChgLst>
  <pc:docChgLst>
    <pc:chgData name="Timon van Doleweerd" userId="cd8f61b520118648" providerId="LiveId" clId="{66948D9F-1CBF-4BF3-B825-29661DAD2E53}"/>
    <pc:docChg chg="undo custSel addSld delSld modSld sldOrd">
      <pc:chgData name="Timon van Doleweerd" userId="cd8f61b520118648" providerId="LiveId" clId="{66948D9F-1CBF-4BF3-B825-29661DAD2E53}" dt="2025-07-03T10:48:09.473" v="4002" actId="47"/>
      <pc:docMkLst>
        <pc:docMk/>
      </pc:docMkLst>
      <pc:sldChg chg="addSp modSp mod setBg addAnim">
        <pc:chgData name="Timon van Doleweerd" userId="cd8f61b520118648" providerId="LiveId" clId="{66948D9F-1CBF-4BF3-B825-29661DAD2E53}" dt="2025-07-03T10:03:32.236" v="3933"/>
        <pc:sldMkLst>
          <pc:docMk/>
          <pc:sldMk cId="1487201974" sldId="256"/>
        </pc:sldMkLst>
      </pc:sldChg>
      <pc:sldChg chg="modSp del mod">
        <pc:chgData name="Timon van Doleweerd" userId="cd8f61b520118648" providerId="LiveId" clId="{66948D9F-1CBF-4BF3-B825-29661DAD2E53}" dt="2025-07-03T08:58:00.379" v="177" actId="47"/>
        <pc:sldMkLst>
          <pc:docMk/>
          <pc:sldMk cId="2533829352" sldId="257"/>
        </pc:sldMkLst>
      </pc:sldChg>
      <pc:sldChg chg="del">
        <pc:chgData name="Timon van Doleweerd" userId="cd8f61b520118648" providerId="LiveId" clId="{66948D9F-1CBF-4BF3-B825-29661DAD2E53}" dt="2025-07-03T08:57:59.777" v="176" actId="47"/>
        <pc:sldMkLst>
          <pc:docMk/>
          <pc:sldMk cId="2492209575" sldId="258"/>
        </pc:sldMkLst>
      </pc:sldChg>
      <pc:sldChg chg="modSp mod">
        <pc:chgData name="Timon van Doleweerd" userId="cd8f61b520118648" providerId="LiveId" clId="{66948D9F-1CBF-4BF3-B825-29661DAD2E53}" dt="2025-07-03T10:29:20.954" v="4001" actId="1076"/>
        <pc:sldMkLst>
          <pc:docMk/>
          <pc:sldMk cId="748191082" sldId="259"/>
        </pc:sldMkLst>
      </pc:sldChg>
      <pc:sldChg chg="modSp">
        <pc:chgData name="Timon van Doleweerd" userId="cd8f61b520118648" providerId="LiveId" clId="{66948D9F-1CBF-4BF3-B825-29661DAD2E53}" dt="2025-07-03T10:16:39.120" v="3935" actId="20577"/>
        <pc:sldMkLst>
          <pc:docMk/>
          <pc:sldMk cId="1191985007" sldId="261"/>
        </pc:sldMkLst>
      </pc:sldChg>
      <pc:sldChg chg="del">
        <pc:chgData name="Timon van Doleweerd" userId="cd8f61b520118648" providerId="LiveId" clId="{66948D9F-1CBF-4BF3-B825-29661DAD2E53}" dt="2025-07-03T10:48:09.473" v="4002" actId="47"/>
        <pc:sldMkLst>
          <pc:docMk/>
          <pc:sldMk cId="1562988433" sldId="262"/>
        </pc:sldMkLst>
      </pc:sldChg>
      <pc:sldChg chg="addSp delSp modSp mod setBg modNotesTx">
        <pc:chgData name="Timon van Doleweerd" userId="cd8f61b520118648" providerId="LiveId" clId="{66948D9F-1CBF-4BF3-B825-29661DAD2E53}" dt="2025-07-03T08:09:11.076" v="141" actId="26606"/>
        <pc:sldMkLst>
          <pc:docMk/>
          <pc:sldMk cId="3878386993" sldId="264"/>
        </pc:sldMkLst>
      </pc:sldChg>
      <pc:sldChg chg="addSp modSp mod modAnim modNotesTx">
        <pc:chgData name="Timon van Doleweerd" userId="cd8f61b520118648" providerId="LiveId" clId="{66948D9F-1CBF-4BF3-B825-29661DAD2E53}" dt="2025-07-03T09:46:31.747" v="3559"/>
        <pc:sldMkLst>
          <pc:docMk/>
          <pc:sldMk cId="1414527658" sldId="267"/>
        </pc:sldMkLst>
      </pc:sldChg>
      <pc:sldChg chg="addSp delSp modSp mod setBg">
        <pc:chgData name="Timon van Doleweerd" userId="cd8f61b520118648" providerId="LiveId" clId="{66948D9F-1CBF-4BF3-B825-29661DAD2E53}" dt="2025-07-03T08:09:52.348" v="146" actId="13926"/>
        <pc:sldMkLst>
          <pc:docMk/>
          <pc:sldMk cId="2531746084" sldId="268"/>
        </pc:sldMkLst>
      </pc:sldChg>
      <pc:sldChg chg="addSp delSp modSp mod">
        <pc:chgData name="Timon van Doleweerd" userId="cd8f61b520118648" providerId="LiveId" clId="{66948D9F-1CBF-4BF3-B825-29661DAD2E53}" dt="2025-07-03T09:50:37.941" v="3898" actId="26606"/>
        <pc:sldMkLst>
          <pc:docMk/>
          <pc:sldMk cId="2902699372" sldId="269"/>
        </pc:sldMkLst>
      </pc:sldChg>
      <pc:sldChg chg="addSp delSp modSp mod setBg">
        <pc:chgData name="Timon van Doleweerd" userId="cd8f61b520118648" providerId="LiveId" clId="{66948D9F-1CBF-4BF3-B825-29661DAD2E53}" dt="2025-07-03T09:03:16.103" v="229" actId="20577"/>
        <pc:sldMkLst>
          <pc:docMk/>
          <pc:sldMk cId="4090518359" sldId="270"/>
        </pc:sldMkLst>
      </pc:sldChg>
      <pc:sldChg chg="modSp mod ord setBg setClrOvrMap">
        <pc:chgData name="Timon van Doleweerd" userId="cd8f61b520118648" providerId="LiveId" clId="{66948D9F-1CBF-4BF3-B825-29661DAD2E53}" dt="2025-07-03T09:49:37.788" v="3841" actId="403"/>
        <pc:sldMkLst>
          <pc:docMk/>
          <pc:sldMk cId="1477053622" sldId="272"/>
        </pc:sldMkLst>
      </pc:sldChg>
      <pc:sldChg chg="addSp delSp modSp new mod ord setBg">
        <pc:chgData name="Timon van Doleweerd" userId="cd8f61b520118648" providerId="LiveId" clId="{66948D9F-1CBF-4BF3-B825-29661DAD2E53}" dt="2025-07-03T10:03:22.999" v="3930" actId="26606"/>
        <pc:sldMkLst>
          <pc:docMk/>
          <pc:sldMk cId="629579450" sldId="273"/>
        </pc:sldMkLst>
      </pc:sldChg>
      <pc:sldChg chg="addSp modSp new mod setBg modAnim">
        <pc:chgData name="Timon van Doleweerd" userId="cd8f61b520118648" providerId="LiveId" clId="{66948D9F-1CBF-4BF3-B825-29661DAD2E53}" dt="2025-07-03T10:02:31.140" v="3903"/>
        <pc:sldMkLst>
          <pc:docMk/>
          <pc:sldMk cId="2097962922" sldId="274"/>
        </pc:sldMkLst>
      </pc:sldChg>
      <pc:sldChg chg="modSp add mod setBg modAnim">
        <pc:chgData name="Timon van Doleweerd" userId="cd8f61b520118648" providerId="LiveId" clId="{66948D9F-1CBF-4BF3-B825-29661DAD2E53}" dt="2025-07-03T09:47:16.437" v="3567" actId="14100"/>
        <pc:sldMkLst>
          <pc:docMk/>
          <pc:sldMk cId="4131728547" sldId="275"/>
        </pc:sldMkLst>
      </pc:sldChg>
    </pc:docChg>
  </pc:docChgLst>
  <pc:docChgLst>
    <pc:chgData name="Info  - IRS" userId="78a32e08-90a6-460c-897c-52d71453044e" providerId="ADAL" clId="{016F5BEE-0C90-4EB0-ADA4-C544958FDBF5}"/>
    <pc:docChg chg="undo custSel modSld modMainMaster">
      <pc:chgData name="Info  - IRS" userId="78a32e08-90a6-460c-897c-52d71453044e" providerId="ADAL" clId="{016F5BEE-0C90-4EB0-ADA4-C544958FDBF5}" dt="2025-08-11T07:30:40.525" v="114" actId="2711"/>
      <pc:docMkLst>
        <pc:docMk/>
      </pc:docMkLst>
      <pc:sldChg chg="addSp delSp modSp mod setBg delDesignElem">
        <pc:chgData name="Info  - IRS" userId="78a32e08-90a6-460c-897c-52d71453044e" providerId="ADAL" clId="{016F5BEE-0C90-4EB0-ADA4-C544958FDBF5}" dt="2025-08-04T13:28:42.515" v="56" actId="1076"/>
        <pc:sldMkLst>
          <pc:docMk/>
          <pc:sldMk cId="1487201974" sldId="256"/>
        </pc:sldMkLst>
        <pc:spChg chg="mod">
          <ac:chgData name="Info  - IRS" userId="78a32e08-90a6-460c-897c-52d71453044e" providerId="ADAL" clId="{016F5BEE-0C90-4EB0-ADA4-C544958FDBF5}" dt="2025-07-29T08:07:10.765" v="19" actId="2711"/>
          <ac:spMkLst>
            <pc:docMk/>
            <pc:sldMk cId="1487201974" sldId="256"/>
            <ac:spMk id="2" creationId="{CE9E097D-CBB5-2974-FC84-4482AD17521B}"/>
          </ac:spMkLst>
        </pc:spChg>
        <pc:spChg chg="mod">
          <ac:chgData name="Info  - IRS" userId="78a32e08-90a6-460c-897c-52d71453044e" providerId="ADAL" clId="{016F5BEE-0C90-4EB0-ADA4-C544958FDBF5}" dt="2025-08-04T13:28:38.329" v="55" actId="1076"/>
          <ac:spMkLst>
            <pc:docMk/>
            <pc:sldMk cId="1487201974" sldId="256"/>
            <ac:spMk id="4" creationId="{5D3BFC03-46BE-97BE-ECEA-D29591737862}"/>
          </ac:spMkLst>
        </pc:spChg>
        <pc:spChg chg="add del">
          <ac:chgData name="Info  - IRS" userId="78a32e08-90a6-460c-897c-52d71453044e" providerId="ADAL" clId="{016F5BEE-0C90-4EB0-ADA4-C544958FDBF5}" dt="2025-07-29T08:01:25.798" v="9"/>
          <ac:spMkLst>
            <pc:docMk/>
            <pc:sldMk cId="1487201974" sldId="256"/>
            <ac:spMk id="8" creationId="{934F1179-B481-4F9E-BCA3-AFB972070F83}"/>
          </ac:spMkLst>
        </pc:spChg>
        <pc:spChg chg="add del">
          <ac:chgData name="Info  - IRS" userId="78a32e08-90a6-460c-897c-52d71453044e" providerId="ADAL" clId="{016F5BEE-0C90-4EB0-ADA4-C544958FDBF5}" dt="2025-07-29T08:01:25.798" v="9"/>
          <ac:spMkLst>
            <pc:docMk/>
            <pc:sldMk cId="1487201974" sldId="256"/>
            <ac:spMk id="10" creationId="{827DC2C4-B485-428A-BF4A-472D2967F47F}"/>
          </ac:spMkLst>
        </pc:spChg>
        <pc:spChg chg="add del">
          <ac:chgData name="Info  - IRS" userId="78a32e08-90a6-460c-897c-52d71453044e" providerId="ADAL" clId="{016F5BEE-0C90-4EB0-ADA4-C544958FDBF5}" dt="2025-07-29T08:01:25.798" v="9"/>
          <ac:spMkLst>
            <pc:docMk/>
            <pc:sldMk cId="1487201974" sldId="256"/>
            <ac:spMk id="12" creationId="{EE04B5EB-F158-4507-90DD-BD23620C7CC9}"/>
          </ac:spMkLst>
        </pc:spChg>
        <pc:picChg chg="add mod">
          <ac:chgData name="Info  - IRS" userId="78a32e08-90a6-460c-897c-52d71453044e" providerId="ADAL" clId="{016F5BEE-0C90-4EB0-ADA4-C544958FDBF5}" dt="2025-08-04T13:28:42.515" v="56" actId="1076"/>
          <ac:picMkLst>
            <pc:docMk/>
            <pc:sldMk cId="1487201974" sldId="256"/>
            <ac:picMk id="6" creationId="{7E5259CE-4CEA-AAFF-D3E5-4BF34641ECBA}"/>
          </ac:picMkLst>
        </pc:picChg>
      </pc:sldChg>
      <pc:sldChg chg="addSp delSp modSp mod setBg delDesignElem">
        <pc:chgData name="Info  - IRS" userId="78a32e08-90a6-460c-897c-52d71453044e" providerId="ADAL" clId="{016F5BEE-0C90-4EB0-ADA4-C544958FDBF5}" dt="2025-07-29T08:10:58.182" v="46" actId="2711"/>
        <pc:sldMkLst>
          <pc:docMk/>
          <pc:sldMk cId="748191082" sldId="259"/>
        </pc:sldMkLst>
      </pc:sldChg>
      <pc:sldChg chg="addSp delSp modSp mod setBg delDesignElem">
        <pc:chgData name="Info  - IRS" userId="78a32e08-90a6-460c-897c-52d71453044e" providerId="ADAL" clId="{016F5BEE-0C90-4EB0-ADA4-C544958FDBF5}" dt="2025-08-04T13:30:10.773" v="64" actId="2711"/>
        <pc:sldMkLst>
          <pc:docMk/>
          <pc:sldMk cId="1191985007" sldId="261"/>
        </pc:sldMkLst>
        <pc:spChg chg="mod">
          <ac:chgData name="Info  - IRS" userId="78a32e08-90a6-460c-897c-52d71453044e" providerId="ADAL" clId="{016F5BEE-0C90-4EB0-ADA4-C544958FDBF5}" dt="2025-07-29T08:09:49.857" v="36" actId="14100"/>
          <ac:spMkLst>
            <pc:docMk/>
            <pc:sldMk cId="1191985007" sldId="261"/>
            <ac:spMk id="2" creationId="{FEE4B522-0E87-E399-DCBC-DCEDDF59F841}"/>
          </ac:spMkLst>
        </pc:spChg>
        <pc:spChg chg="add del">
          <ac:chgData name="Info  - IRS" userId="78a32e08-90a6-460c-897c-52d71453044e" providerId="ADAL" clId="{016F5BEE-0C90-4EB0-ADA4-C544958FDBF5}" dt="2025-07-29T08:01:25.798" v="9"/>
          <ac:spMkLst>
            <pc:docMk/>
            <pc:sldMk cId="1191985007" sldId="261"/>
            <ac:spMk id="8" creationId="{C2554CA6-288E-4202-BC52-2E5A8F0C0AED}"/>
          </ac:spMkLst>
        </pc:spChg>
        <pc:spChg chg="add del">
          <ac:chgData name="Info  - IRS" userId="78a32e08-90a6-460c-897c-52d71453044e" providerId="ADAL" clId="{016F5BEE-0C90-4EB0-ADA4-C544958FDBF5}" dt="2025-07-29T08:01:25.798" v="9"/>
          <ac:spMkLst>
            <pc:docMk/>
            <pc:sldMk cId="1191985007" sldId="261"/>
            <ac:spMk id="10" creationId="{B10BB131-AC8E-4A8E-A5D1-36260F720C3B}"/>
          </ac:spMkLst>
        </pc:spChg>
        <pc:spChg chg="add del">
          <ac:chgData name="Info  - IRS" userId="78a32e08-90a6-460c-897c-52d71453044e" providerId="ADAL" clId="{016F5BEE-0C90-4EB0-ADA4-C544958FDBF5}" dt="2025-07-29T08:01:25.798" v="9"/>
          <ac:spMkLst>
            <pc:docMk/>
            <pc:sldMk cId="1191985007" sldId="261"/>
            <ac:spMk id="12" creationId="{5B7778FC-632E-4DCA-A7CB-0D7731CCF970}"/>
          </ac:spMkLst>
        </pc:spChg>
        <pc:spChg chg="add del">
          <ac:chgData name="Info  - IRS" userId="78a32e08-90a6-460c-897c-52d71453044e" providerId="ADAL" clId="{016F5BEE-0C90-4EB0-ADA4-C544958FDBF5}" dt="2025-07-29T08:01:25.798" v="9"/>
          <ac:spMkLst>
            <pc:docMk/>
            <pc:sldMk cId="1191985007" sldId="261"/>
            <ac:spMk id="14" creationId="{FA23A907-97FB-4A8F-880A-DD77401C4296}"/>
          </ac:spMkLst>
        </pc:spChg>
        <pc:graphicFrameChg chg="mod">
          <ac:chgData name="Info  - IRS" userId="78a32e08-90a6-460c-897c-52d71453044e" providerId="ADAL" clId="{016F5BEE-0C90-4EB0-ADA4-C544958FDBF5}" dt="2025-08-04T13:30:10.773" v="64" actId="2711"/>
          <ac:graphicFrameMkLst>
            <pc:docMk/>
            <pc:sldMk cId="1191985007" sldId="261"/>
            <ac:graphicFrameMk id="16" creationId="{421118C2-1BCA-3773-D74D-2B2E3B60E4FE}"/>
          </ac:graphicFrameMkLst>
        </pc:graphicFrameChg>
      </pc:sldChg>
      <pc:sldChg chg="addSp delSp modSp mod setBg delDesignElem">
        <pc:chgData name="Info  - IRS" userId="78a32e08-90a6-460c-897c-52d71453044e" providerId="ADAL" clId="{016F5BEE-0C90-4EB0-ADA4-C544958FDBF5}" dt="2025-07-29T08:07:49.181" v="23" actId="2711"/>
        <pc:sldMkLst>
          <pc:docMk/>
          <pc:sldMk cId="3878386993" sldId="264"/>
        </pc:sldMkLst>
        <pc:spChg chg="mod">
          <ac:chgData name="Info  - IRS" userId="78a32e08-90a6-460c-897c-52d71453044e" providerId="ADAL" clId="{016F5BEE-0C90-4EB0-ADA4-C544958FDBF5}" dt="2025-07-29T08:07:22.793" v="21" actId="2711"/>
          <ac:spMkLst>
            <pc:docMk/>
            <pc:sldMk cId="3878386993" sldId="264"/>
            <ac:spMk id="2" creationId="{7109F63B-539D-3718-9EA4-E099F1FD3708}"/>
          </ac:spMkLst>
        </pc:spChg>
        <pc:spChg chg="add del">
          <ac:chgData name="Info  - IRS" userId="78a32e08-90a6-460c-897c-52d71453044e" providerId="ADAL" clId="{016F5BEE-0C90-4EB0-ADA4-C544958FDBF5}" dt="2025-07-29T08:01:25.798" v="9"/>
          <ac:spMkLst>
            <pc:docMk/>
            <pc:sldMk cId="3878386993" sldId="264"/>
            <ac:spMk id="13" creationId="{AAD0DBB9-1A4B-4391-81D4-CB19F9AB918A}"/>
          </ac:spMkLst>
        </pc:spChg>
        <pc:spChg chg="add del">
          <ac:chgData name="Info  - IRS" userId="78a32e08-90a6-460c-897c-52d71453044e" providerId="ADAL" clId="{016F5BEE-0C90-4EB0-ADA4-C544958FDBF5}" dt="2025-07-29T08:01:25.798" v="9"/>
          <ac:spMkLst>
            <pc:docMk/>
            <pc:sldMk cId="3878386993" sldId="264"/>
            <ac:spMk id="14" creationId="{BACC6370-2D7E-4714-9D71-7542949D7D5D}"/>
          </ac:spMkLst>
        </pc:spChg>
        <pc:spChg chg="add del">
          <ac:chgData name="Info  - IRS" userId="78a32e08-90a6-460c-897c-52d71453044e" providerId="ADAL" clId="{016F5BEE-0C90-4EB0-ADA4-C544958FDBF5}" dt="2025-07-29T08:01:25.798" v="9"/>
          <ac:spMkLst>
            <pc:docMk/>
            <pc:sldMk cId="3878386993" sldId="264"/>
            <ac:spMk id="15" creationId="{063BBA22-50EA-4C4D-BE05-F1CE4E63AA56}"/>
          </ac:spMkLst>
        </pc:spChg>
        <pc:spChg chg="add del">
          <ac:chgData name="Info  - IRS" userId="78a32e08-90a6-460c-897c-52d71453044e" providerId="ADAL" clId="{016F5BEE-0C90-4EB0-ADA4-C544958FDBF5}" dt="2025-07-29T08:01:25.798" v="9"/>
          <ac:spMkLst>
            <pc:docMk/>
            <pc:sldMk cId="3878386993" sldId="264"/>
            <ac:spMk id="16" creationId="{F68B3F68-107C-434F-AA38-110D5EA91B85}"/>
          </ac:spMkLst>
        </pc:spChg>
        <pc:graphicFrameChg chg="mod">
          <ac:chgData name="Info  - IRS" userId="78a32e08-90a6-460c-897c-52d71453044e" providerId="ADAL" clId="{016F5BEE-0C90-4EB0-ADA4-C544958FDBF5}" dt="2025-07-29T08:07:49.181" v="23" actId="2711"/>
          <ac:graphicFrameMkLst>
            <pc:docMk/>
            <pc:sldMk cId="3878386993" sldId="264"/>
            <ac:graphicFrameMk id="17" creationId="{AB6C907E-364B-5EB6-CB52-E7F4A84B6B75}"/>
          </ac:graphicFrameMkLst>
        </pc:graphicFrameChg>
      </pc:sldChg>
      <pc:sldChg chg="delSp modSp mod setBg">
        <pc:chgData name="Info  - IRS" userId="78a32e08-90a6-460c-897c-52d71453044e" providerId="ADAL" clId="{016F5BEE-0C90-4EB0-ADA4-C544958FDBF5}" dt="2025-08-04T13:30:55.191" v="71" actId="2711"/>
        <pc:sldMkLst>
          <pc:docMk/>
          <pc:sldMk cId="1414527658" sldId="267"/>
        </pc:sldMkLst>
        <pc:spChg chg="mod">
          <ac:chgData name="Info  - IRS" userId="78a32e08-90a6-460c-897c-52d71453044e" providerId="ADAL" clId="{016F5BEE-0C90-4EB0-ADA4-C544958FDBF5}" dt="2025-07-29T08:10:00.417" v="37" actId="2711"/>
          <ac:spMkLst>
            <pc:docMk/>
            <pc:sldMk cId="1414527658" sldId="267"/>
            <ac:spMk id="2" creationId="{25E82DF9-7E6C-5E7B-DE06-64F8BEA8BD01}"/>
          </ac:spMkLst>
        </pc:spChg>
        <pc:spChg chg="mod">
          <ac:chgData name="Info  - IRS" userId="78a32e08-90a6-460c-897c-52d71453044e" providerId="ADAL" clId="{016F5BEE-0C90-4EB0-ADA4-C544958FDBF5}" dt="2025-08-04T13:30:48.033" v="70" actId="2711"/>
          <ac:spMkLst>
            <pc:docMk/>
            <pc:sldMk cId="1414527658" sldId="267"/>
            <ac:spMk id="3" creationId="{8B5344C0-54BB-EBDB-9AFA-BD744AD416C6}"/>
          </ac:spMkLst>
        </pc:spChg>
        <pc:spChg chg="mod">
          <ac:chgData name="Info  - IRS" userId="78a32e08-90a6-460c-897c-52d71453044e" providerId="ADAL" clId="{016F5BEE-0C90-4EB0-ADA4-C544958FDBF5}" dt="2025-07-29T08:10:05.213" v="38" actId="2711"/>
          <ac:spMkLst>
            <pc:docMk/>
            <pc:sldMk cId="1414527658" sldId="267"/>
            <ac:spMk id="5" creationId="{85EFE1B8-9EF0-E27A-29FB-2610EF4EDF5F}"/>
          </ac:spMkLst>
        </pc:spChg>
        <pc:spChg chg="mod">
          <ac:chgData name="Info  - IRS" userId="78a32e08-90a6-460c-897c-52d71453044e" providerId="ADAL" clId="{016F5BEE-0C90-4EB0-ADA4-C544958FDBF5}" dt="2025-07-29T08:10:10.134" v="39" actId="2711"/>
          <ac:spMkLst>
            <pc:docMk/>
            <pc:sldMk cId="1414527658" sldId="267"/>
            <ac:spMk id="6" creationId="{DC41F3C8-D00F-56A6-5EBE-734E94A191AC}"/>
          </ac:spMkLst>
        </pc:spChg>
        <pc:spChg chg="mod">
          <ac:chgData name="Info  - IRS" userId="78a32e08-90a6-460c-897c-52d71453044e" providerId="ADAL" clId="{016F5BEE-0C90-4EB0-ADA4-C544958FDBF5}" dt="2025-08-04T13:30:55.191" v="71" actId="2711"/>
          <ac:spMkLst>
            <pc:docMk/>
            <pc:sldMk cId="1414527658" sldId="267"/>
            <ac:spMk id="7" creationId="{76672539-6247-F75D-F00D-6388E7BE3513}"/>
          </ac:spMkLst>
        </pc:spChg>
        <pc:spChg chg="mod">
          <ac:chgData name="Info  - IRS" userId="78a32e08-90a6-460c-897c-52d71453044e" providerId="ADAL" clId="{016F5BEE-0C90-4EB0-ADA4-C544958FDBF5}" dt="2025-07-29T08:10:22.129" v="40" actId="2711"/>
          <ac:spMkLst>
            <pc:docMk/>
            <pc:sldMk cId="1414527658" sldId="267"/>
            <ac:spMk id="9" creationId="{CE4E0333-C2F4-05BE-EF30-6A261B0B64D1}"/>
          </ac:spMkLst>
        </pc:spChg>
      </pc:sldChg>
      <pc:sldChg chg="addSp delSp modSp mod setBg delDesignElem">
        <pc:chgData name="Info  - IRS" userId="78a32e08-90a6-460c-897c-52d71453044e" providerId="ADAL" clId="{016F5BEE-0C90-4EB0-ADA4-C544958FDBF5}" dt="2025-08-05T06:31:56.990" v="84" actId="2711"/>
        <pc:sldMkLst>
          <pc:docMk/>
          <pc:sldMk cId="2531746084" sldId="268"/>
        </pc:sldMkLst>
        <pc:spChg chg="mod">
          <ac:chgData name="Info  - IRS" userId="78a32e08-90a6-460c-897c-52d71453044e" providerId="ADAL" clId="{016F5BEE-0C90-4EB0-ADA4-C544958FDBF5}" dt="2025-07-29T08:08:24.379" v="24" actId="2711"/>
          <ac:spMkLst>
            <pc:docMk/>
            <pc:sldMk cId="2531746084" sldId="268"/>
            <ac:spMk id="2" creationId="{6BA8EDD6-B8F2-CB7C-4260-0F754EEDC3CA}"/>
          </ac:spMkLst>
        </pc:spChg>
        <pc:spChg chg="mod">
          <ac:chgData name="Info  - IRS" userId="78a32e08-90a6-460c-897c-52d71453044e" providerId="ADAL" clId="{016F5BEE-0C90-4EB0-ADA4-C544958FDBF5}" dt="2025-08-05T06:31:56.990" v="84" actId="2711"/>
          <ac:spMkLst>
            <pc:docMk/>
            <pc:sldMk cId="2531746084" sldId="268"/>
            <ac:spMk id="3" creationId="{AFD1F0DF-25CB-3971-4084-5F1270E244DC}"/>
          </ac:spMkLst>
        </pc:spChg>
        <pc:spChg chg="add del">
          <ac:chgData name="Info  - IRS" userId="78a32e08-90a6-460c-897c-52d71453044e" providerId="ADAL" clId="{016F5BEE-0C90-4EB0-ADA4-C544958FDBF5}" dt="2025-07-29T08:01:25.798" v="9"/>
          <ac:spMkLst>
            <pc:docMk/>
            <pc:sldMk cId="2531746084" sldId="268"/>
            <ac:spMk id="21" creationId="{70DFC902-7D23-471A-B557-B6B6917D7A0D}"/>
          </ac:spMkLst>
        </pc:spChg>
        <pc:spChg chg="add del">
          <ac:chgData name="Info  - IRS" userId="78a32e08-90a6-460c-897c-52d71453044e" providerId="ADAL" clId="{016F5BEE-0C90-4EB0-ADA4-C544958FDBF5}" dt="2025-07-29T08:01:25.798" v="9"/>
          <ac:spMkLst>
            <pc:docMk/>
            <pc:sldMk cId="2531746084" sldId="268"/>
            <ac:spMk id="23" creationId="{A55D5633-D557-4DCA-982C-FF36EB7A1C00}"/>
          </ac:spMkLst>
        </pc:spChg>
        <pc:spChg chg="add del">
          <ac:chgData name="Info  - IRS" userId="78a32e08-90a6-460c-897c-52d71453044e" providerId="ADAL" clId="{016F5BEE-0C90-4EB0-ADA4-C544958FDBF5}" dt="2025-07-29T08:01:25.798" v="9"/>
          <ac:spMkLst>
            <pc:docMk/>
            <pc:sldMk cId="2531746084" sldId="268"/>
            <ac:spMk id="25" creationId="{450D3AD2-FA80-415F-A9CE-54D884561CD7}"/>
          </ac:spMkLst>
        </pc:spChg>
      </pc:sldChg>
      <pc:sldChg chg="addSp delSp modSp mod setBg delDesignElem">
        <pc:chgData name="Info  - IRS" userId="78a32e08-90a6-460c-897c-52d71453044e" providerId="ADAL" clId="{016F5BEE-0C90-4EB0-ADA4-C544958FDBF5}" dt="2025-07-29T08:11:10.336" v="48" actId="2711"/>
        <pc:sldMkLst>
          <pc:docMk/>
          <pc:sldMk cId="2902699372" sldId="269"/>
        </pc:sldMkLst>
        <pc:spChg chg="mod">
          <ac:chgData name="Info  - IRS" userId="78a32e08-90a6-460c-897c-52d71453044e" providerId="ADAL" clId="{016F5BEE-0C90-4EB0-ADA4-C544958FDBF5}" dt="2025-07-29T08:11:10.336" v="48" actId="2711"/>
          <ac:spMkLst>
            <pc:docMk/>
            <pc:sldMk cId="2902699372" sldId="269"/>
            <ac:spMk id="2" creationId="{BE305AF0-876E-CAD1-EEE7-1574F1BB7794}"/>
          </ac:spMkLst>
        </pc:spChg>
        <pc:spChg chg="add del">
          <ac:chgData name="Info  - IRS" userId="78a32e08-90a6-460c-897c-52d71453044e" providerId="ADAL" clId="{016F5BEE-0C90-4EB0-ADA4-C544958FDBF5}" dt="2025-07-29T08:01:25.798" v="9"/>
          <ac:spMkLst>
            <pc:docMk/>
            <pc:sldMk cId="2902699372" sldId="269"/>
            <ac:spMk id="45" creationId="{337940BB-FBC4-492E-BD92-3B7B914D0EAE}"/>
          </ac:spMkLst>
        </pc:spChg>
        <pc:spChg chg="add del">
          <ac:chgData name="Info  - IRS" userId="78a32e08-90a6-460c-897c-52d71453044e" providerId="ADAL" clId="{016F5BEE-0C90-4EB0-ADA4-C544958FDBF5}" dt="2025-07-29T08:01:25.798" v="9"/>
          <ac:spMkLst>
            <pc:docMk/>
            <pc:sldMk cId="2902699372" sldId="269"/>
            <ac:spMk id="46" creationId="{3FCFB1DE-0B7E-48CC-BA90-B2AB0889F9D6}"/>
          </ac:spMkLst>
        </pc:spChg>
      </pc:sldChg>
      <pc:sldChg chg="modSp mod">
        <pc:chgData name="Info  - IRS" userId="78a32e08-90a6-460c-897c-52d71453044e" providerId="ADAL" clId="{016F5BEE-0C90-4EB0-ADA4-C544958FDBF5}" dt="2025-07-29T08:08:59.398" v="30" actId="2711"/>
        <pc:sldMkLst>
          <pc:docMk/>
          <pc:sldMk cId="4090518359" sldId="270"/>
        </pc:sldMkLst>
        <pc:spChg chg="mod">
          <ac:chgData name="Info  - IRS" userId="78a32e08-90a6-460c-897c-52d71453044e" providerId="ADAL" clId="{016F5BEE-0C90-4EB0-ADA4-C544958FDBF5}" dt="2025-07-29T08:08:36.877" v="26" actId="2711"/>
          <ac:spMkLst>
            <pc:docMk/>
            <pc:sldMk cId="4090518359" sldId="270"/>
            <ac:spMk id="2" creationId="{161DC01E-A47C-5707-33B3-E5E6932321C2}"/>
          </ac:spMkLst>
        </pc:spChg>
        <pc:graphicFrameChg chg="mod">
          <ac:chgData name="Info  - IRS" userId="78a32e08-90a6-460c-897c-52d71453044e" providerId="ADAL" clId="{016F5BEE-0C90-4EB0-ADA4-C544958FDBF5}" dt="2025-07-29T08:08:59.398" v="30" actId="2711"/>
          <ac:graphicFrameMkLst>
            <pc:docMk/>
            <pc:sldMk cId="4090518359" sldId="270"/>
            <ac:graphicFrameMk id="19" creationId="{5C9634F0-FCCB-192E-62AD-AD6EF8A4CAA2}"/>
          </ac:graphicFrameMkLst>
        </pc:graphicFrameChg>
      </pc:sldChg>
      <pc:sldChg chg="modSp mod">
        <pc:chgData name="Info  - IRS" userId="78a32e08-90a6-460c-897c-52d71453044e" providerId="ADAL" clId="{016F5BEE-0C90-4EB0-ADA4-C544958FDBF5}" dt="2025-07-29T08:11:20.583" v="50" actId="2711"/>
        <pc:sldMkLst>
          <pc:docMk/>
          <pc:sldMk cId="532493108" sldId="271"/>
        </pc:sldMkLst>
      </pc:sldChg>
      <pc:sldChg chg="modSp mod setBg">
        <pc:chgData name="Info  - IRS" userId="78a32e08-90a6-460c-897c-52d71453044e" providerId="ADAL" clId="{016F5BEE-0C90-4EB0-ADA4-C544958FDBF5}" dt="2025-08-05T06:37:04.825" v="101" actId="20577"/>
        <pc:sldMkLst>
          <pc:docMk/>
          <pc:sldMk cId="1477053622" sldId="272"/>
        </pc:sldMkLst>
        <pc:spChg chg="mod">
          <ac:chgData name="Info  - IRS" userId="78a32e08-90a6-460c-897c-52d71453044e" providerId="ADAL" clId="{016F5BEE-0C90-4EB0-ADA4-C544958FDBF5}" dt="2025-07-29T08:11:04.056" v="47" actId="2711"/>
          <ac:spMkLst>
            <pc:docMk/>
            <pc:sldMk cId="1477053622" sldId="272"/>
            <ac:spMk id="2" creationId="{7057FD45-78FC-D7F7-F828-542C0838F6F8}"/>
          </ac:spMkLst>
        </pc:spChg>
        <pc:graphicFrameChg chg="mod">
          <ac:chgData name="Info  - IRS" userId="78a32e08-90a6-460c-897c-52d71453044e" providerId="ADAL" clId="{016F5BEE-0C90-4EB0-ADA4-C544958FDBF5}" dt="2025-08-05T06:37:04.825" v="101" actId="20577"/>
          <ac:graphicFrameMkLst>
            <pc:docMk/>
            <pc:sldMk cId="1477053622" sldId="272"/>
            <ac:graphicFrameMk id="19" creationId="{833C8064-95F9-2E6D-4DA5-1AE4CB1A7C83}"/>
          </ac:graphicFrameMkLst>
        </pc:graphicFrameChg>
      </pc:sldChg>
      <pc:sldChg chg="addSp delSp modSp mod setBg delDesignElem">
        <pc:chgData name="Info  - IRS" userId="78a32e08-90a6-460c-897c-52d71453044e" providerId="ADAL" clId="{016F5BEE-0C90-4EB0-ADA4-C544958FDBF5}" dt="2025-07-29T08:07:16.201" v="20" actId="2711"/>
        <pc:sldMkLst>
          <pc:docMk/>
          <pc:sldMk cId="629579450" sldId="273"/>
        </pc:sldMkLst>
        <pc:spChg chg="mod">
          <ac:chgData name="Info  - IRS" userId="78a32e08-90a6-460c-897c-52d71453044e" providerId="ADAL" clId="{016F5BEE-0C90-4EB0-ADA4-C544958FDBF5}" dt="2025-07-29T08:07:16.201" v="20" actId="2711"/>
          <ac:spMkLst>
            <pc:docMk/>
            <pc:sldMk cId="629579450" sldId="273"/>
            <ac:spMk id="2" creationId="{95F1B88F-10FD-9C30-D09E-E650CAC6FD08}"/>
          </ac:spMkLst>
        </pc:spChg>
        <pc:spChg chg="add del">
          <ac:chgData name="Info  - IRS" userId="78a32e08-90a6-460c-897c-52d71453044e" providerId="ADAL" clId="{016F5BEE-0C90-4EB0-ADA4-C544958FDBF5}" dt="2025-07-29T08:01:25.798" v="9"/>
          <ac:spMkLst>
            <pc:docMk/>
            <pc:sldMk cId="629579450" sldId="273"/>
            <ac:spMk id="7" creationId="{787F4F1C-8D3D-4EC1-B72D-A0470A5A08B8}"/>
          </ac:spMkLst>
        </pc:spChg>
        <pc:grpChg chg="add del">
          <ac:chgData name="Info  - IRS" userId="78a32e08-90a6-460c-897c-52d71453044e" providerId="ADAL" clId="{016F5BEE-0C90-4EB0-ADA4-C544958FDBF5}" dt="2025-07-29T08:01:25.798" v="9"/>
          <ac:grpSpMkLst>
            <pc:docMk/>
            <pc:sldMk cId="629579450" sldId="273"/>
            <ac:grpSpMk id="9" creationId="{D1E3DD61-64DB-46AD-B249-E273CD86B051}"/>
          </ac:grpSpMkLst>
        </pc:grpChg>
      </pc:sldChg>
      <pc:sldChg chg="addSp delSp modSp mod setBg delDesignElem">
        <pc:chgData name="Info  - IRS" userId="78a32e08-90a6-460c-897c-52d71453044e" providerId="ADAL" clId="{016F5BEE-0C90-4EB0-ADA4-C544958FDBF5}" dt="2025-08-04T13:32:50.399" v="80" actId="2711"/>
        <pc:sldMkLst>
          <pc:docMk/>
          <pc:sldMk cId="2097962922" sldId="274"/>
        </pc:sldMkLst>
        <pc:spChg chg="mod">
          <ac:chgData name="Info  - IRS" userId="78a32e08-90a6-460c-897c-52d71453044e" providerId="ADAL" clId="{016F5BEE-0C90-4EB0-ADA4-C544958FDBF5}" dt="2025-07-29T08:11:27.968" v="51" actId="2711"/>
          <ac:spMkLst>
            <pc:docMk/>
            <pc:sldMk cId="2097962922" sldId="274"/>
            <ac:spMk id="2" creationId="{4EBEC767-274B-C345-5EF4-FA3DA39383C9}"/>
          </ac:spMkLst>
        </pc:spChg>
        <pc:spChg chg="mod">
          <ac:chgData name="Info  - IRS" userId="78a32e08-90a6-460c-897c-52d71453044e" providerId="ADAL" clId="{016F5BEE-0C90-4EB0-ADA4-C544958FDBF5}" dt="2025-08-04T13:32:50.399" v="80" actId="2711"/>
          <ac:spMkLst>
            <pc:docMk/>
            <pc:sldMk cId="2097962922" sldId="274"/>
            <ac:spMk id="3" creationId="{1A214C24-02A7-8B5C-5585-3A57E2D3F0CC}"/>
          </ac:spMkLst>
        </pc:spChg>
        <pc:spChg chg="add del">
          <ac:chgData name="Info  - IRS" userId="78a32e08-90a6-460c-897c-52d71453044e" providerId="ADAL" clId="{016F5BEE-0C90-4EB0-ADA4-C544958FDBF5}" dt="2025-07-29T08:01:25.798" v="9"/>
          <ac:spMkLst>
            <pc:docMk/>
            <pc:sldMk cId="2097962922" sldId="274"/>
            <ac:spMk id="8" creationId="{70DFC902-7D23-471A-B557-B6B6917D7A0D}"/>
          </ac:spMkLst>
        </pc:spChg>
        <pc:spChg chg="add del">
          <ac:chgData name="Info  - IRS" userId="78a32e08-90a6-460c-897c-52d71453044e" providerId="ADAL" clId="{016F5BEE-0C90-4EB0-ADA4-C544958FDBF5}" dt="2025-07-29T08:01:25.798" v="9"/>
          <ac:spMkLst>
            <pc:docMk/>
            <pc:sldMk cId="2097962922" sldId="274"/>
            <ac:spMk id="10" creationId="{A55D5633-D557-4DCA-982C-FF36EB7A1C00}"/>
          </ac:spMkLst>
        </pc:spChg>
        <pc:spChg chg="add del">
          <ac:chgData name="Info  - IRS" userId="78a32e08-90a6-460c-897c-52d71453044e" providerId="ADAL" clId="{016F5BEE-0C90-4EB0-ADA4-C544958FDBF5}" dt="2025-07-29T08:01:25.798" v="9"/>
          <ac:spMkLst>
            <pc:docMk/>
            <pc:sldMk cId="2097962922" sldId="274"/>
            <ac:spMk id="12" creationId="{450D3AD2-FA80-415F-A9CE-54D884561CD7}"/>
          </ac:spMkLst>
        </pc:spChg>
      </pc:sldChg>
      <pc:sldChg chg="modSp mod">
        <pc:chgData name="Info  - IRS" userId="78a32e08-90a6-460c-897c-52d71453044e" providerId="ADAL" clId="{016F5BEE-0C90-4EB0-ADA4-C544958FDBF5}" dt="2025-08-04T13:31:30.722" v="73" actId="2711"/>
        <pc:sldMkLst>
          <pc:docMk/>
          <pc:sldMk cId="4131728547" sldId="275"/>
        </pc:sldMkLst>
        <pc:spChg chg="mod">
          <ac:chgData name="Info  - IRS" userId="78a32e08-90a6-460c-897c-52d71453044e" providerId="ADAL" clId="{016F5BEE-0C90-4EB0-ADA4-C544958FDBF5}" dt="2025-07-29T08:10:46.834" v="43" actId="2711"/>
          <ac:spMkLst>
            <pc:docMk/>
            <pc:sldMk cId="4131728547" sldId="275"/>
            <ac:spMk id="2" creationId="{F20A93DC-E942-122A-BACD-DB8047794404}"/>
          </ac:spMkLst>
        </pc:spChg>
        <pc:spChg chg="mod">
          <ac:chgData name="Info  - IRS" userId="78a32e08-90a6-460c-897c-52d71453044e" providerId="ADAL" clId="{016F5BEE-0C90-4EB0-ADA4-C544958FDBF5}" dt="2025-07-29T08:10:52.864" v="45" actId="2711"/>
          <ac:spMkLst>
            <pc:docMk/>
            <pc:sldMk cId="4131728547" sldId="275"/>
            <ac:spMk id="6" creationId="{1231AFB2-8674-E300-DF0F-A46092B88C23}"/>
          </ac:spMkLst>
        </pc:spChg>
        <pc:spChg chg="mod">
          <ac:chgData name="Info  - IRS" userId="78a32e08-90a6-460c-897c-52d71453044e" providerId="ADAL" clId="{016F5BEE-0C90-4EB0-ADA4-C544958FDBF5}" dt="2025-08-04T13:31:30.722" v="73" actId="2711"/>
          <ac:spMkLst>
            <pc:docMk/>
            <pc:sldMk cId="4131728547" sldId="275"/>
            <ac:spMk id="7" creationId="{DFFF532F-5812-6509-4A17-A4A8D5DD7136}"/>
          </ac:spMkLst>
        </pc:spChg>
      </pc:sldChg>
      <pc:sldChg chg="modSp mod">
        <pc:chgData name="Info  - IRS" userId="78a32e08-90a6-460c-897c-52d71453044e" providerId="ADAL" clId="{016F5BEE-0C90-4EB0-ADA4-C544958FDBF5}" dt="2025-08-04T13:31:19.624" v="72" actId="2711"/>
        <pc:sldMkLst>
          <pc:docMk/>
          <pc:sldMk cId="4080291608" sldId="276"/>
        </pc:sldMkLst>
        <pc:spChg chg="mod">
          <ac:chgData name="Info  - IRS" userId="78a32e08-90a6-460c-897c-52d71453044e" providerId="ADAL" clId="{016F5BEE-0C90-4EB0-ADA4-C544958FDBF5}" dt="2025-07-29T08:10:31.757" v="41" actId="2711"/>
          <ac:spMkLst>
            <pc:docMk/>
            <pc:sldMk cId="4080291608" sldId="276"/>
            <ac:spMk id="2" creationId="{D2F56080-3D5F-BD49-5C7E-C33C1C9474A9}"/>
          </ac:spMkLst>
        </pc:spChg>
        <pc:spChg chg="mod">
          <ac:chgData name="Info  - IRS" userId="78a32e08-90a6-460c-897c-52d71453044e" providerId="ADAL" clId="{016F5BEE-0C90-4EB0-ADA4-C544958FDBF5}" dt="2025-08-04T13:31:19.624" v="72" actId="2711"/>
          <ac:spMkLst>
            <pc:docMk/>
            <pc:sldMk cId="4080291608" sldId="276"/>
            <ac:spMk id="3" creationId="{CDB8F528-B2EB-C833-E608-14D8F0AD6E75}"/>
          </ac:spMkLst>
        </pc:spChg>
        <pc:spChg chg="mod">
          <ac:chgData name="Info  - IRS" userId="78a32e08-90a6-460c-897c-52d71453044e" providerId="ADAL" clId="{016F5BEE-0C90-4EB0-ADA4-C544958FDBF5}" dt="2025-07-29T08:10:43.502" v="42" actId="2711"/>
          <ac:spMkLst>
            <pc:docMk/>
            <pc:sldMk cId="4080291608" sldId="276"/>
            <ac:spMk id="5" creationId="{9EA0F0C6-7084-E037-DA0E-5A36B9AC120E}"/>
          </ac:spMkLst>
        </pc:spChg>
      </pc:sldChg>
      <pc:sldChg chg="modSp mod">
        <pc:chgData name="Info  - IRS" userId="78a32e08-90a6-460c-897c-52d71453044e" providerId="ADAL" clId="{016F5BEE-0C90-4EB0-ADA4-C544958FDBF5}" dt="2025-08-04T13:33:19.782" v="82" actId="2711"/>
        <pc:sldMkLst>
          <pc:docMk/>
          <pc:sldMk cId="4098374247" sldId="277"/>
        </pc:sldMkLst>
        <pc:spChg chg="mod">
          <ac:chgData name="Info  - IRS" userId="78a32e08-90a6-460c-897c-52d71453044e" providerId="ADAL" clId="{016F5BEE-0C90-4EB0-ADA4-C544958FDBF5}" dt="2025-08-04T13:33:12.035" v="81" actId="2711"/>
          <ac:spMkLst>
            <pc:docMk/>
            <pc:sldMk cId="4098374247" sldId="277"/>
            <ac:spMk id="2" creationId="{CE04932F-D066-CE16-139A-C8D22285367D}"/>
          </ac:spMkLst>
        </pc:spChg>
        <pc:spChg chg="mod">
          <ac:chgData name="Info  - IRS" userId="78a32e08-90a6-460c-897c-52d71453044e" providerId="ADAL" clId="{016F5BEE-0C90-4EB0-ADA4-C544958FDBF5}" dt="2025-08-04T13:33:19.782" v="82" actId="2711"/>
          <ac:spMkLst>
            <pc:docMk/>
            <pc:sldMk cId="4098374247" sldId="277"/>
            <ac:spMk id="3" creationId="{C4521054-EA6E-14BD-4530-3F83CDFD44D4}"/>
          </ac:spMkLst>
        </pc:spChg>
      </pc:sldChg>
      <pc:sldChg chg="addSp modSp mod">
        <pc:chgData name="Info  - IRS" userId="78a32e08-90a6-460c-897c-52d71453044e" providerId="ADAL" clId="{016F5BEE-0C90-4EB0-ADA4-C544958FDBF5}" dt="2025-08-05T12:40:09.350" v="110" actId="1076"/>
        <pc:sldMkLst>
          <pc:docMk/>
          <pc:sldMk cId="3885006976" sldId="278"/>
        </pc:sldMkLst>
        <pc:spChg chg="mod">
          <ac:chgData name="Info  - IRS" userId="78a32e08-90a6-460c-897c-52d71453044e" providerId="ADAL" clId="{016F5BEE-0C90-4EB0-ADA4-C544958FDBF5}" dt="2025-08-04T13:33:29.731" v="83" actId="2711"/>
          <ac:spMkLst>
            <pc:docMk/>
            <pc:sldMk cId="3885006976" sldId="278"/>
            <ac:spMk id="3" creationId="{599BF88C-C881-1273-5F51-C259E1AA7717}"/>
          </ac:spMkLst>
        </pc:spChg>
        <pc:picChg chg="add mod">
          <ac:chgData name="Info  - IRS" userId="78a32e08-90a6-460c-897c-52d71453044e" providerId="ADAL" clId="{016F5BEE-0C90-4EB0-ADA4-C544958FDBF5}" dt="2025-08-05T12:39:19.686" v="105" actId="14100"/>
          <ac:picMkLst>
            <pc:docMk/>
            <pc:sldMk cId="3885006976" sldId="278"/>
            <ac:picMk id="5" creationId="{EF4929D2-54F8-79FE-0E18-6A3FE854272B}"/>
          </ac:picMkLst>
        </pc:picChg>
        <pc:picChg chg="add mod">
          <ac:chgData name="Info  - IRS" userId="78a32e08-90a6-460c-897c-52d71453044e" providerId="ADAL" clId="{016F5BEE-0C90-4EB0-ADA4-C544958FDBF5}" dt="2025-08-05T12:40:09.350" v="110" actId="1076"/>
          <ac:picMkLst>
            <pc:docMk/>
            <pc:sldMk cId="3885006976" sldId="278"/>
            <ac:picMk id="7" creationId="{DE4E1862-943B-BD25-214F-A23C7109BB91}"/>
          </ac:picMkLst>
        </pc:picChg>
      </pc:sldChg>
      <pc:sldChg chg="modSp mod">
        <pc:chgData name="Info  - IRS" userId="78a32e08-90a6-460c-897c-52d71453044e" providerId="ADAL" clId="{016F5BEE-0C90-4EB0-ADA4-C544958FDBF5}" dt="2025-08-11T07:30:11.048" v="112" actId="2711"/>
        <pc:sldMkLst>
          <pc:docMk/>
          <pc:sldMk cId="2201475240" sldId="280"/>
        </pc:sldMkLst>
        <pc:spChg chg="mod">
          <ac:chgData name="Info  - IRS" userId="78a32e08-90a6-460c-897c-52d71453044e" providerId="ADAL" clId="{016F5BEE-0C90-4EB0-ADA4-C544958FDBF5}" dt="2025-08-11T07:30:05.228" v="111" actId="2711"/>
          <ac:spMkLst>
            <pc:docMk/>
            <pc:sldMk cId="2201475240" sldId="280"/>
            <ac:spMk id="5" creationId="{8566BFA1-B0F1-7E2F-9B9F-5BF77C5A6BBF}"/>
          </ac:spMkLst>
        </pc:spChg>
        <pc:spChg chg="mod">
          <ac:chgData name="Info  - IRS" userId="78a32e08-90a6-460c-897c-52d71453044e" providerId="ADAL" clId="{016F5BEE-0C90-4EB0-ADA4-C544958FDBF5}" dt="2025-08-11T07:30:11.048" v="112" actId="2711"/>
          <ac:spMkLst>
            <pc:docMk/>
            <pc:sldMk cId="2201475240" sldId="280"/>
            <ac:spMk id="10" creationId="{27F21710-E3D4-E58F-D912-5A3CDA57AEDE}"/>
          </ac:spMkLst>
        </pc:spChg>
      </pc:sldChg>
      <pc:sldChg chg="modSp mod">
        <pc:chgData name="Info  - IRS" userId="78a32e08-90a6-460c-897c-52d71453044e" providerId="ADAL" clId="{016F5BEE-0C90-4EB0-ADA4-C544958FDBF5}" dt="2025-08-11T07:30:40.525" v="114" actId="2711"/>
        <pc:sldMkLst>
          <pc:docMk/>
          <pc:sldMk cId="3810087543" sldId="282"/>
        </pc:sldMkLst>
        <pc:spChg chg="mod">
          <ac:chgData name="Info  - IRS" userId="78a32e08-90a6-460c-897c-52d71453044e" providerId="ADAL" clId="{016F5BEE-0C90-4EB0-ADA4-C544958FDBF5}" dt="2025-08-11T07:30:36.240" v="113" actId="2711"/>
          <ac:spMkLst>
            <pc:docMk/>
            <pc:sldMk cId="3810087543" sldId="282"/>
            <ac:spMk id="5" creationId="{E9A49AB3-3CD6-7C1B-CF9D-89D152927017}"/>
          </ac:spMkLst>
        </pc:spChg>
        <pc:spChg chg="mod">
          <ac:chgData name="Info  - IRS" userId="78a32e08-90a6-460c-897c-52d71453044e" providerId="ADAL" clId="{016F5BEE-0C90-4EB0-ADA4-C544958FDBF5}" dt="2025-08-11T07:30:40.525" v="114" actId="2711"/>
          <ac:spMkLst>
            <pc:docMk/>
            <pc:sldMk cId="3810087543" sldId="282"/>
            <ac:spMk id="10" creationId="{BFDF0C19-C769-0FBF-6D4E-4CDD997C3C0D}"/>
          </ac:spMkLst>
        </pc:spChg>
      </pc:sldChg>
      <pc:sldMasterChg chg="setBg modSldLayout">
        <pc:chgData name="Info  - IRS" userId="78a32e08-90a6-460c-897c-52d71453044e" providerId="ADAL" clId="{016F5BEE-0C90-4EB0-ADA4-C544958FDBF5}" dt="2025-07-29T08:04:24.613" v="17"/>
        <pc:sldMasterMkLst>
          <pc:docMk/>
          <pc:sldMasterMk cId="3439059711" sldId="2147483648"/>
        </pc:sldMasterMkLst>
        <pc:sldLayoutChg chg="setBg">
          <pc:chgData name="Info  - IRS" userId="78a32e08-90a6-460c-897c-52d71453044e" providerId="ADAL" clId="{016F5BEE-0C90-4EB0-ADA4-C544958FDBF5}" dt="2025-07-29T08:04:24.613" v="17"/>
          <pc:sldLayoutMkLst>
            <pc:docMk/>
            <pc:sldMasterMk cId="3439059711" sldId="2147483648"/>
            <pc:sldLayoutMk cId="1895246436" sldId="2147483649"/>
          </pc:sldLayoutMkLst>
        </pc:sldLayoutChg>
        <pc:sldLayoutChg chg="setBg">
          <pc:chgData name="Info  - IRS" userId="78a32e08-90a6-460c-897c-52d71453044e" providerId="ADAL" clId="{016F5BEE-0C90-4EB0-ADA4-C544958FDBF5}" dt="2025-07-29T08:04:24.613" v="17"/>
          <pc:sldLayoutMkLst>
            <pc:docMk/>
            <pc:sldMasterMk cId="3439059711" sldId="2147483648"/>
            <pc:sldLayoutMk cId="2573243711" sldId="2147483650"/>
          </pc:sldLayoutMkLst>
        </pc:sldLayoutChg>
        <pc:sldLayoutChg chg="setBg">
          <pc:chgData name="Info  - IRS" userId="78a32e08-90a6-460c-897c-52d71453044e" providerId="ADAL" clId="{016F5BEE-0C90-4EB0-ADA4-C544958FDBF5}" dt="2025-07-29T08:04:24.613" v="17"/>
          <pc:sldLayoutMkLst>
            <pc:docMk/>
            <pc:sldMasterMk cId="3439059711" sldId="2147483648"/>
            <pc:sldLayoutMk cId="1447751505" sldId="2147483651"/>
          </pc:sldLayoutMkLst>
        </pc:sldLayoutChg>
        <pc:sldLayoutChg chg="setBg">
          <pc:chgData name="Info  - IRS" userId="78a32e08-90a6-460c-897c-52d71453044e" providerId="ADAL" clId="{016F5BEE-0C90-4EB0-ADA4-C544958FDBF5}" dt="2025-07-29T08:04:24.613" v="17"/>
          <pc:sldLayoutMkLst>
            <pc:docMk/>
            <pc:sldMasterMk cId="3439059711" sldId="2147483648"/>
            <pc:sldLayoutMk cId="2304011493" sldId="2147483652"/>
          </pc:sldLayoutMkLst>
        </pc:sldLayoutChg>
        <pc:sldLayoutChg chg="setBg">
          <pc:chgData name="Info  - IRS" userId="78a32e08-90a6-460c-897c-52d71453044e" providerId="ADAL" clId="{016F5BEE-0C90-4EB0-ADA4-C544958FDBF5}" dt="2025-07-29T08:04:24.613" v="17"/>
          <pc:sldLayoutMkLst>
            <pc:docMk/>
            <pc:sldMasterMk cId="3439059711" sldId="2147483648"/>
            <pc:sldLayoutMk cId="3856156092" sldId="2147483653"/>
          </pc:sldLayoutMkLst>
        </pc:sldLayoutChg>
        <pc:sldLayoutChg chg="setBg">
          <pc:chgData name="Info  - IRS" userId="78a32e08-90a6-460c-897c-52d71453044e" providerId="ADAL" clId="{016F5BEE-0C90-4EB0-ADA4-C544958FDBF5}" dt="2025-07-29T08:04:24.613" v="17"/>
          <pc:sldLayoutMkLst>
            <pc:docMk/>
            <pc:sldMasterMk cId="3439059711" sldId="2147483648"/>
            <pc:sldLayoutMk cId="1058963037" sldId="2147483654"/>
          </pc:sldLayoutMkLst>
        </pc:sldLayoutChg>
        <pc:sldLayoutChg chg="setBg">
          <pc:chgData name="Info  - IRS" userId="78a32e08-90a6-460c-897c-52d71453044e" providerId="ADAL" clId="{016F5BEE-0C90-4EB0-ADA4-C544958FDBF5}" dt="2025-07-29T08:04:24.613" v="17"/>
          <pc:sldLayoutMkLst>
            <pc:docMk/>
            <pc:sldMasterMk cId="3439059711" sldId="2147483648"/>
            <pc:sldLayoutMk cId="1128706970" sldId="2147483655"/>
          </pc:sldLayoutMkLst>
        </pc:sldLayoutChg>
        <pc:sldLayoutChg chg="setBg">
          <pc:chgData name="Info  - IRS" userId="78a32e08-90a6-460c-897c-52d71453044e" providerId="ADAL" clId="{016F5BEE-0C90-4EB0-ADA4-C544958FDBF5}" dt="2025-07-29T08:04:24.613" v="17"/>
          <pc:sldLayoutMkLst>
            <pc:docMk/>
            <pc:sldMasterMk cId="3439059711" sldId="2147483648"/>
            <pc:sldLayoutMk cId="3466787615" sldId="2147483656"/>
          </pc:sldLayoutMkLst>
        </pc:sldLayoutChg>
        <pc:sldLayoutChg chg="setBg">
          <pc:chgData name="Info  - IRS" userId="78a32e08-90a6-460c-897c-52d71453044e" providerId="ADAL" clId="{016F5BEE-0C90-4EB0-ADA4-C544958FDBF5}" dt="2025-07-29T08:04:24.613" v="17"/>
          <pc:sldLayoutMkLst>
            <pc:docMk/>
            <pc:sldMasterMk cId="3439059711" sldId="2147483648"/>
            <pc:sldLayoutMk cId="1446530625" sldId="2147483657"/>
          </pc:sldLayoutMkLst>
        </pc:sldLayoutChg>
        <pc:sldLayoutChg chg="setBg">
          <pc:chgData name="Info  - IRS" userId="78a32e08-90a6-460c-897c-52d71453044e" providerId="ADAL" clId="{016F5BEE-0C90-4EB0-ADA4-C544958FDBF5}" dt="2025-07-29T08:04:24.613" v="17"/>
          <pc:sldLayoutMkLst>
            <pc:docMk/>
            <pc:sldMasterMk cId="3439059711" sldId="2147483648"/>
            <pc:sldLayoutMk cId="3383456042" sldId="2147483658"/>
          </pc:sldLayoutMkLst>
        </pc:sldLayoutChg>
        <pc:sldLayoutChg chg="setBg">
          <pc:chgData name="Info  - IRS" userId="78a32e08-90a6-460c-897c-52d71453044e" providerId="ADAL" clId="{016F5BEE-0C90-4EB0-ADA4-C544958FDBF5}" dt="2025-07-29T08:04:24.613" v="17"/>
          <pc:sldLayoutMkLst>
            <pc:docMk/>
            <pc:sldMasterMk cId="3439059711" sldId="2147483648"/>
            <pc:sldLayoutMk cId="1829800289" sldId="2147483659"/>
          </pc:sldLayoutMkLst>
        </pc:sldLayoutChg>
      </pc:sldMasterChg>
    </pc:docChg>
  </pc:docChgLst>
  <pc:docChgLst>
    <pc:chgData name="Sentiero Cristiano" userId="a7368493-bce2-4bbb-a3e1-675713f8c53d" providerId="ADAL" clId="{680840A3-32E3-4823-B550-BE9F2BD2EA4C}"/>
    <pc:docChg chg="undo custSel addSld delSld modSld sldOrd">
      <pc:chgData name="Sentiero Cristiano" userId="a7368493-bce2-4bbb-a3e1-675713f8c53d" providerId="ADAL" clId="{680840A3-32E3-4823-B550-BE9F2BD2EA4C}" dt="2025-08-05T17:53:13.691" v="8113" actId="20577"/>
      <pc:docMkLst>
        <pc:docMk/>
      </pc:docMkLst>
      <pc:sldChg chg="addSp modSp mod">
        <pc:chgData name="Sentiero Cristiano" userId="a7368493-bce2-4bbb-a3e1-675713f8c53d" providerId="ADAL" clId="{680840A3-32E3-4823-B550-BE9F2BD2EA4C}" dt="2025-08-04T11:39:06.352" v="1311" actId="1076"/>
        <pc:sldMkLst>
          <pc:docMk/>
          <pc:sldMk cId="1487201974" sldId="256"/>
        </pc:sldMkLst>
        <pc:spChg chg="mod">
          <ac:chgData name="Sentiero Cristiano" userId="a7368493-bce2-4bbb-a3e1-675713f8c53d" providerId="ADAL" clId="{680840A3-32E3-4823-B550-BE9F2BD2EA4C}" dt="2025-08-04T11:38:51.618" v="1306" actId="122"/>
          <ac:spMkLst>
            <pc:docMk/>
            <pc:sldMk cId="1487201974" sldId="256"/>
            <ac:spMk id="2" creationId="{CE9E097D-CBB5-2974-FC84-4482AD17521B}"/>
          </ac:spMkLst>
        </pc:spChg>
        <pc:spChg chg="add mod">
          <ac:chgData name="Sentiero Cristiano" userId="a7368493-bce2-4bbb-a3e1-675713f8c53d" providerId="ADAL" clId="{680840A3-32E3-4823-B550-BE9F2BD2EA4C}" dt="2025-08-04T11:39:06.352" v="1311" actId="1076"/>
          <ac:spMkLst>
            <pc:docMk/>
            <pc:sldMk cId="1487201974" sldId="256"/>
            <ac:spMk id="4" creationId="{5D3BFC03-46BE-97BE-ECEA-D29591737862}"/>
          </ac:spMkLst>
        </pc:spChg>
      </pc:sldChg>
      <pc:sldChg chg="del">
        <pc:chgData name="Sentiero Cristiano" userId="a7368493-bce2-4bbb-a3e1-675713f8c53d" providerId="ADAL" clId="{680840A3-32E3-4823-B550-BE9F2BD2EA4C}" dt="2025-08-04T11:40:02.916" v="1312" actId="47"/>
        <pc:sldMkLst>
          <pc:docMk/>
          <pc:sldMk cId="748191082" sldId="259"/>
        </pc:sldMkLst>
      </pc:sldChg>
      <pc:sldChg chg="modSp">
        <pc:chgData name="Sentiero Cristiano" userId="a7368493-bce2-4bbb-a3e1-675713f8c53d" providerId="ADAL" clId="{680840A3-32E3-4823-B550-BE9F2BD2EA4C}" dt="2025-08-04T11:48:36.970" v="1625" actId="20577"/>
        <pc:sldMkLst>
          <pc:docMk/>
          <pc:sldMk cId="1191985007" sldId="261"/>
        </pc:sldMkLst>
        <pc:graphicFrameChg chg="mod">
          <ac:chgData name="Sentiero Cristiano" userId="a7368493-bce2-4bbb-a3e1-675713f8c53d" providerId="ADAL" clId="{680840A3-32E3-4823-B550-BE9F2BD2EA4C}" dt="2025-08-04T11:48:36.970" v="1625" actId="20577"/>
          <ac:graphicFrameMkLst>
            <pc:docMk/>
            <pc:sldMk cId="1191985007" sldId="261"/>
            <ac:graphicFrameMk id="16" creationId="{421118C2-1BCA-3773-D74D-2B2E3B60E4FE}"/>
          </ac:graphicFrameMkLst>
        </pc:graphicFrameChg>
      </pc:sldChg>
      <pc:sldChg chg="modSp">
        <pc:chgData name="Sentiero Cristiano" userId="a7368493-bce2-4bbb-a3e1-675713f8c53d" providerId="ADAL" clId="{680840A3-32E3-4823-B550-BE9F2BD2EA4C}" dt="2025-08-04T09:49:35.944" v="42" actId="20577"/>
        <pc:sldMkLst>
          <pc:docMk/>
          <pc:sldMk cId="3878386993" sldId="264"/>
        </pc:sldMkLst>
        <pc:graphicFrameChg chg="mod">
          <ac:chgData name="Sentiero Cristiano" userId="a7368493-bce2-4bbb-a3e1-675713f8c53d" providerId="ADAL" clId="{680840A3-32E3-4823-B550-BE9F2BD2EA4C}" dt="2025-08-04T09:49:35.944" v="42" actId="20577"/>
          <ac:graphicFrameMkLst>
            <pc:docMk/>
            <pc:sldMk cId="3878386993" sldId="264"/>
            <ac:graphicFrameMk id="17" creationId="{AB6C907E-364B-5EB6-CB52-E7F4A84B6B75}"/>
          </ac:graphicFrameMkLst>
        </pc:graphicFrameChg>
      </pc:sldChg>
      <pc:sldChg chg="modSp mod">
        <pc:chgData name="Sentiero Cristiano" userId="a7368493-bce2-4bbb-a3e1-675713f8c53d" providerId="ADAL" clId="{680840A3-32E3-4823-B550-BE9F2BD2EA4C}" dt="2025-08-04T11:36:09.202" v="1202" actId="20577"/>
        <pc:sldMkLst>
          <pc:docMk/>
          <pc:sldMk cId="1414527658" sldId="267"/>
        </pc:sldMkLst>
        <pc:spChg chg="mod">
          <ac:chgData name="Sentiero Cristiano" userId="a7368493-bce2-4bbb-a3e1-675713f8c53d" providerId="ADAL" clId="{680840A3-32E3-4823-B550-BE9F2BD2EA4C}" dt="2025-08-04T11:36:09.202" v="1202" actId="20577"/>
          <ac:spMkLst>
            <pc:docMk/>
            <pc:sldMk cId="1414527658" sldId="267"/>
            <ac:spMk id="2" creationId="{25E82DF9-7E6C-5E7B-DE06-64F8BEA8BD01}"/>
          </ac:spMkLst>
        </pc:spChg>
      </pc:sldChg>
      <pc:sldChg chg="modSp">
        <pc:chgData name="Sentiero Cristiano" userId="a7368493-bce2-4bbb-a3e1-675713f8c53d" providerId="ADAL" clId="{680840A3-32E3-4823-B550-BE9F2BD2EA4C}" dt="2025-08-05T05:24:33.156" v="1903" actId="20577"/>
        <pc:sldMkLst>
          <pc:docMk/>
          <pc:sldMk cId="2531746084" sldId="268"/>
        </pc:sldMkLst>
        <pc:spChg chg="mod">
          <ac:chgData name="Sentiero Cristiano" userId="a7368493-bce2-4bbb-a3e1-675713f8c53d" providerId="ADAL" clId="{680840A3-32E3-4823-B550-BE9F2BD2EA4C}" dt="2025-08-05T05:24:33.156" v="1903" actId="20577"/>
          <ac:spMkLst>
            <pc:docMk/>
            <pc:sldMk cId="2531746084" sldId="268"/>
            <ac:spMk id="3" creationId="{AFD1F0DF-25CB-3971-4084-5F1270E244DC}"/>
          </ac:spMkLst>
        </pc:spChg>
      </pc:sldChg>
      <pc:sldChg chg="delSp modSp mod ord">
        <pc:chgData name="Sentiero Cristiano" userId="a7368493-bce2-4bbb-a3e1-675713f8c53d" providerId="ADAL" clId="{680840A3-32E3-4823-B550-BE9F2BD2EA4C}" dt="2025-08-04T09:54:47.844" v="248" actId="20577"/>
        <pc:sldMkLst>
          <pc:docMk/>
          <pc:sldMk cId="4090518359" sldId="270"/>
        </pc:sldMkLst>
        <pc:graphicFrameChg chg="mod">
          <ac:chgData name="Sentiero Cristiano" userId="a7368493-bce2-4bbb-a3e1-675713f8c53d" providerId="ADAL" clId="{680840A3-32E3-4823-B550-BE9F2BD2EA4C}" dt="2025-08-04T09:54:47.844" v="248" actId="20577"/>
          <ac:graphicFrameMkLst>
            <pc:docMk/>
            <pc:sldMk cId="4090518359" sldId="270"/>
            <ac:graphicFrameMk id="19" creationId="{5C9634F0-FCCB-192E-62AD-AD6EF8A4CAA2}"/>
          </ac:graphicFrameMkLst>
        </pc:graphicFrameChg>
      </pc:sldChg>
      <pc:sldChg chg="del">
        <pc:chgData name="Sentiero Cristiano" userId="a7368493-bce2-4bbb-a3e1-675713f8c53d" providerId="ADAL" clId="{680840A3-32E3-4823-B550-BE9F2BD2EA4C}" dt="2025-08-04T11:43:17.894" v="1624" actId="47"/>
        <pc:sldMkLst>
          <pc:docMk/>
          <pc:sldMk cId="532493108" sldId="271"/>
        </pc:sldMkLst>
      </pc:sldChg>
      <pc:sldChg chg="modSp">
        <pc:chgData name="Sentiero Cristiano" userId="a7368493-bce2-4bbb-a3e1-675713f8c53d" providerId="ADAL" clId="{680840A3-32E3-4823-B550-BE9F2BD2EA4C}" dt="2025-08-04T11:43:06.010" v="1623" actId="20577"/>
        <pc:sldMkLst>
          <pc:docMk/>
          <pc:sldMk cId="1477053622" sldId="272"/>
        </pc:sldMkLst>
        <pc:graphicFrameChg chg="mod">
          <ac:chgData name="Sentiero Cristiano" userId="a7368493-bce2-4bbb-a3e1-675713f8c53d" providerId="ADAL" clId="{680840A3-32E3-4823-B550-BE9F2BD2EA4C}" dt="2025-08-04T11:43:06.010" v="1623" actId="20577"/>
          <ac:graphicFrameMkLst>
            <pc:docMk/>
            <pc:sldMk cId="1477053622" sldId="272"/>
            <ac:graphicFrameMk id="19" creationId="{833C8064-95F9-2E6D-4DA5-1AE4CB1A7C83}"/>
          </ac:graphicFrameMkLst>
        </pc:graphicFrameChg>
      </pc:sldChg>
      <pc:sldChg chg="modSp mod">
        <pc:chgData name="Sentiero Cristiano" userId="a7368493-bce2-4bbb-a3e1-675713f8c53d" providerId="ADAL" clId="{680840A3-32E3-4823-B550-BE9F2BD2EA4C}" dt="2025-08-04T11:38:41.607" v="1304" actId="20577"/>
        <pc:sldMkLst>
          <pc:docMk/>
          <pc:sldMk cId="2097962922" sldId="274"/>
        </pc:sldMkLst>
        <pc:spChg chg="mod">
          <ac:chgData name="Sentiero Cristiano" userId="a7368493-bce2-4bbb-a3e1-675713f8c53d" providerId="ADAL" clId="{680840A3-32E3-4823-B550-BE9F2BD2EA4C}" dt="2025-08-04T11:38:32.841" v="1300" actId="20577"/>
          <ac:spMkLst>
            <pc:docMk/>
            <pc:sldMk cId="2097962922" sldId="274"/>
            <ac:spMk id="2" creationId="{4EBEC767-274B-C345-5EF4-FA3DA39383C9}"/>
          </ac:spMkLst>
        </pc:spChg>
        <pc:spChg chg="mod">
          <ac:chgData name="Sentiero Cristiano" userId="a7368493-bce2-4bbb-a3e1-675713f8c53d" providerId="ADAL" clId="{680840A3-32E3-4823-B550-BE9F2BD2EA4C}" dt="2025-08-04T11:38:41.607" v="1304" actId="20577"/>
          <ac:spMkLst>
            <pc:docMk/>
            <pc:sldMk cId="2097962922" sldId="274"/>
            <ac:spMk id="3" creationId="{1A214C24-02A7-8B5C-5585-3A57E2D3F0CC}"/>
          </ac:spMkLst>
        </pc:spChg>
      </pc:sldChg>
      <pc:sldChg chg="modSp mod modAnim modNotesTx">
        <pc:chgData name="Sentiero Cristiano" userId="a7368493-bce2-4bbb-a3e1-675713f8c53d" providerId="ADAL" clId="{680840A3-32E3-4823-B550-BE9F2BD2EA4C}" dt="2025-08-05T05:35:25.994" v="2067" actId="20577"/>
        <pc:sldMkLst>
          <pc:docMk/>
          <pc:sldMk cId="4131728547" sldId="275"/>
        </pc:sldMkLst>
        <pc:spChg chg="mod">
          <ac:chgData name="Sentiero Cristiano" userId="a7368493-bce2-4bbb-a3e1-675713f8c53d" providerId="ADAL" clId="{680840A3-32E3-4823-B550-BE9F2BD2EA4C}" dt="2025-08-04T11:36:43.593" v="1283" actId="255"/>
          <ac:spMkLst>
            <pc:docMk/>
            <pc:sldMk cId="4131728547" sldId="275"/>
            <ac:spMk id="2" creationId="{F20A93DC-E942-122A-BACD-DB8047794404}"/>
          </ac:spMkLst>
        </pc:spChg>
        <pc:spChg chg="mod">
          <ac:chgData name="Sentiero Cristiano" userId="a7368493-bce2-4bbb-a3e1-675713f8c53d" providerId="ADAL" clId="{680840A3-32E3-4823-B550-BE9F2BD2EA4C}" dt="2025-08-05T05:35:25.994" v="2067" actId="20577"/>
          <ac:spMkLst>
            <pc:docMk/>
            <pc:sldMk cId="4131728547" sldId="275"/>
            <ac:spMk id="7" creationId="{DFFF532F-5812-6509-4A17-A4A8D5DD7136}"/>
          </ac:spMkLst>
        </pc:spChg>
      </pc:sldChg>
      <pc:sldChg chg="addSp delSp modSp mod modAnim modNotesTx">
        <pc:chgData name="Sentiero Cristiano" userId="a7368493-bce2-4bbb-a3e1-675713f8c53d" providerId="ADAL" clId="{680840A3-32E3-4823-B550-BE9F2BD2EA4C}" dt="2025-08-04T11:40:43.974" v="1441" actId="20577"/>
        <pc:sldMkLst>
          <pc:docMk/>
          <pc:sldMk cId="4080291608" sldId="276"/>
        </pc:sldMkLst>
        <pc:spChg chg="mod">
          <ac:chgData name="Sentiero Cristiano" userId="a7368493-bce2-4bbb-a3e1-675713f8c53d" providerId="ADAL" clId="{680840A3-32E3-4823-B550-BE9F2BD2EA4C}" dt="2025-08-04T11:36:33.341" v="1278" actId="255"/>
          <ac:spMkLst>
            <pc:docMk/>
            <pc:sldMk cId="4080291608" sldId="276"/>
            <ac:spMk id="2" creationId="{D2F56080-3D5F-BD49-5C7E-C33C1C9474A9}"/>
          </ac:spMkLst>
        </pc:spChg>
        <pc:spChg chg="mod">
          <ac:chgData name="Sentiero Cristiano" userId="a7368493-bce2-4bbb-a3e1-675713f8c53d" providerId="ADAL" clId="{680840A3-32E3-4823-B550-BE9F2BD2EA4C}" dt="2025-08-04T11:37:44.884" v="1284" actId="13926"/>
          <ac:spMkLst>
            <pc:docMk/>
            <pc:sldMk cId="4080291608" sldId="276"/>
            <ac:spMk id="3" creationId="{CDB8F528-B2EB-C833-E608-14D8F0AD6E75}"/>
          </ac:spMkLst>
        </pc:spChg>
        <pc:spChg chg="mod">
          <ac:chgData name="Sentiero Cristiano" userId="a7368493-bce2-4bbb-a3e1-675713f8c53d" providerId="ADAL" clId="{680840A3-32E3-4823-B550-BE9F2BD2EA4C}" dt="2025-08-04T09:55:25.852" v="272" actId="1076"/>
          <ac:spMkLst>
            <pc:docMk/>
            <pc:sldMk cId="4080291608" sldId="276"/>
            <ac:spMk id="5" creationId="{9EA0F0C6-7084-E037-DA0E-5A36B9AC120E}"/>
          </ac:spMkLst>
        </pc:spChg>
      </pc:sldChg>
      <pc:sldChg chg="modSp new mod">
        <pc:chgData name="Sentiero Cristiano" userId="a7368493-bce2-4bbb-a3e1-675713f8c53d" providerId="ADAL" clId="{680840A3-32E3-4823-B550-BE9F2BD2EA4C}" dt="2025-08-04T12:01:52.146" v="1830" actId="6549"/>
        <pc:sldMkLst>
          <pc:docMk/>
          <pc:sldMk cId="4098374247" sldId="277"/>
        </pc:sldMkLst>
        <pc:spChg chg="mod">
          <ac:chgData name="Sentiero Cristiano" userId="a7368493-bce2-4bbb-a3e1-675713f8c53d" providerId="ADAL" clId="{680840A3-32E3-4823-B550-BE9F2BD2EA4C}" dt="2025-08-04T11:56:18.006" v="1688" actId="20577"/>
          <ac:spMkLst>
            <pc:docMk/>
            <pc:sldMk cId="4098374247" sldId="277"/>
            <ac:spMk id="2" creationId="{CE04932F-D066-CE16-139A-C8D22285367D}"/>
          </ac:spMkLst>
        </pc:spChg>
        <pc:spChg chg="mod">
          <ac:chgData name="Sentiero Cristiano" userId="a7368493-bce2-4bbb-a3e1-675713f8c53d" providerId="ADAL" clId="{680840A3-32E3-4823-B550-BE9F2BD2EA4C}" dt="2025-08-04T12:01:52.146" v="1830" actId="6549"/>
          <ac:spMkLst>
            <pc:docMk/>
            <pc:sldMk cId="4098374247" sldId="277"/>
            <ac:spMk id="3" creationId="{C4521054-EA6E-14BD-4530-3F83CDFD44D4}"/>
          </ac:spMkLst>
        </pc:spChg>
      </pc:sldChg>
      <pc:sldChg chg="modSp new mod">
        <pc:chgData name="Sentiero Cristiano" userId="a7368493-bce2-4bbb-a3e1-675713f8c53d" providerId="ADAL" clId="{680840A3-32E3-4823-B550-BE9F2BD2EA4C}" dt="2025-08-04T12:10:02.525" v="1889" actId="20577"/>
        <pc:sldMkLst>
          <pc:docMk/>
          <pc:sldMk cId="3885006976" sldId="278"/>
        </pc:sldMkLst>
        <pc:spChg chg="mod">
          <ac:chgData name="Sentiero Cristiano" userId="a7368493-bce2-4bbb-a3e1-675713f8c53d" providerId="ADAL" clId="{680840A3-32E3-4823-B550-BE9F2BD2EA4C}" dt="2025-08-04T12:09:46.866" v="1839" actId="20578"/>
          <ac:spMkLst>
            <pc:docMk/>
            <pc:sldMk cId="3885006976" sldId="278"/>
            <ac:spMk id="2" creationId="{6374BB45-CC8C-0541-79F6-FA701B8AD495}"/>
          </ac:spMkLst>
        </pc:spChg>
        <pc:spChg chg="mod">
          <ac:chgData name="Sentiero Cristiano" userId="a7368493-bce2-4bbb-a3e1-675713f8c53d" providerId="ADAL" clId="{680840A3-32E3-4823-B550-BE9F2BD2EA4C}" dt="2025-08-04T12:10:02.525" v="1889" actId="20577"/>
          <ac:spMkLst>
            <pc:docMk/>
            <pc:sldMk cId="3885006976" sldId="278"/>
            <ac:spMk id="3" creationId="{599BF88C-C881-1273-5F51-C259E1AA7717}"/>
          </ac:spMkLst>
        </pc:spChg>
      </pc:sldChg>
      <pc:sldChg chg="addSp delSp modSp add mod modAnim modNotesTx">
        <pc:chgData name="Sentiero Cristiano" userId="a7368493-bce2-4bbb-a3e1-675713f8c53d" providerId="ADAL" clId="{680840A3-32E3-4823-B550-BE9F2BD2EA4C}" dt="2025-08-05T05:56:41.858" v="4694" actId="6549"/>
        <pc:sldMkLst>
          <pc:docMk/>
          <pc:sldMk cId="1338546232" sldId="279"/>
        </pc:sldMkLst>
        <pc:spChg chg="mod">
          <ac:chgData name="Sentiero Cristiano" userId="a7368493-bce2-4bbb-a3e1-675713f8c53d" providerId="ADAL" clId="{680840A3-32E3-4823-B550-BE9F2BD2EA4C}" dt="2025-08-05T05:36:51.653" v="2282" actId="20577"/>
          <ac:spMkLst>
            <pc:docMk/>
            <pc:sldMk cId="1338546232" sldId="279"/>
            <ac:spMk id="2" creationId="{7D458283-F96B-F657-8D50-E705BE165EDB}"/>
          </ac:spMkLst>
        </pc:spChg>
        <pc:spChg chg="mod">
          <ac:chgData name="Sentiero Cristiano" userId="a7368493-bce2-4bbb-a3e1-675713f8c53d" providerId="ADAL" clId="{680840A3-32E3-4823-B550-BE9F2BD2EA4C}" dt="2025-08-05T05:34:58.033" v="1990" actId="6549"/>
          <ac:spMkLst>
            <pc:docMk/>
            <pc:sldMk cId="1338546232" sldId="279"/>
            <ac:spMk id="6" creationId="{00EA5A52-8021-6973-CE7E-4D23CDF1CC1B}"/>
          </ac:spMkLst>
        </pc:spChg>
        <pc:spChg chg="mod">
          <ac:chgData name="Sentiero Cristiano" userId="a7368493-bce2-4bbb-a3e1-675713f8c53d" providerId="ADAL" clId="{680840A3-32E3-4823-B550-BE9F2BD2EA4C}" dt="2025-08-05T05:53:15.992" v="4262" actId="20577"/>
          <ac:spMkLst>
            <pc:docMk/>
            <pc:sldMk cId="1338546232" sldId="279"/>
            <ac:spMk id="7" creationId="{7AB7CA87-08AE-DBA2-7217-489757F3D498}"/>
          </ac:spMkLst>
        </pc:spChg>
        <pc:picChg chg="add mod">
          <ac:chgData name="Sentiero Cristiano" userId="a7368493-bce2-4bbb-a3e1-675713f8c53d" providerId="ADAL" clId="{680840A3-32E3-4823-B550-BE9F2BD2EA4C}" dt="2025-08-05T05:46:01.491" v="3850" actId="1076"/>
          <ac:picMkLst>
            <pc:docMk/>
            <pc:sldMk cId="1338546232" sldId="279"/>
            <ac:picMk id="3" creationId="{03D452EA-F6E4-A1BC-4C1B-9D9BD615E951}"/>
          </ac:picMkLst>
        </pc:picChg>
      </pc:sldChg>
      <pc:sldChg chg="addSp delSp modSp add mod delAnim modAnim modNotesTx">
        <pc:chgData name="Sentiero Cristiano" userId="a7368493-bce2-4bbb-a3e1-675713f8c53d" providerId="ADAL" clId="{680840A3-32E3-4823-B550-BE9F2BD2EA4C}" dt="2025-08-05T17:53:13.691" v="8113" actId="20577"/>
        <pc:sldMkLst>
          <pc:docMk/>
          <pc:sldMk cId="2201475240" sldId="280"/>
        </pc:sldMkLst>
        <pc:spChg chg="mod">
          <ac:chgData name="Sentiero Cristiano" userId="a7368493-bce2-4bbb-a3e1-675713f8c53d" providerId="ADAL" clId="{680840A3-32E3-4823-B550-BE9F2BD2EA4C}" dt="2025-08-05T12:12:49.534" v="4725" actId="20577"/>
          <ac:spMkLst>
            <pc:docMk/>
            <pc:sldMk cId="2201475240" sldId="280"/>
            <ac:spMk id="2" creationId="{81709B97-742F-77E3-20A5-D5ECAE624B7D}"/>
          </ac:spMkLst>
        </pc:spChg>
        <pc:spChg chg="add mod">
          <ac:chgData name="Sentiero Cristiano" userId="a7368493-bce2-4bbb-a3e1-675713f8c53d" providerId="ADAL" clId="{680840A3-32E3-4823-B550-BE9F2BD2EA4C}" dt="2025-08-05T17:22:29.520" v="5159" actId="1076"/>
          <ac:spMkLst>
            <pc:docMk/>
            <pc:sldMk cId="2201475240" sldId="280"/>
            <ac:spMk id="5" creationId="{8566BFA1-B0F1-7E2F-9B9F-5BF77C5A6BBF}"/>
          </ac:spMkLst>
        </pc:spChg>
        <pc:spChg chg="mod">
          <ac:chgData name="Sentiero Cristiano" userId="a7368493-bce2-4bbb-a3e1-675713f8c53d" providerId="ADAL" clId="{680840A3-32E3-4823-B550-BE9F2BD2EA4C}" dt="2025-08-05T17:25:15.474" v="5259" actId="20577"/>
          <ac:spMkLst>
            <pc:docMk/>
            <pc:sldMk cId="2201475240" sldId="280"/>
            <ac:spMk id="6" creationId="{F0F1F9C5-EF21-D5E2-81A2-9CF62B55A16A}"/>
          </ac:spMkLst>
        </pc:spChg>
        <pc:spChg chg="add mod">
          <ac:chgData name="Sentiero Cristiano" userId="a7368493-bce2-4bbb-a3e1-675713f8c53d" providerId="ADAL" clId="{680840A3-32E3-4823-B550-BE9F2BD2EA4C}" dt="2025-08-05T17:22:26.022" v="5158" actId="1076"/>
          <ac:spMkLst>
            <pc:docMk/>
            <pc:sldMk cId="2201475240" sldId="280"/>
            <ac:spMk id="10" creationId="{27F21710-E3D4-E58F-D912-5A3CDA57AEDE}"/>
          </ac:spMkLst>
        </pc:spChg>
      </pc:sldChg>
      <pc:sldChg chg="new del">
        <pc:chgData name="Sentiero Cristiano" userId="a7368493-bce2-4bbb-a3e1-675713f8c53d" providerId="ADAL" clId="{680840A3-32E3-4823-B550-BE9F2BD2EA4C}" dt="2025-08-05T12:12:38.019" v="4696" actId="47"/>
        <pc:sldMkLst>
          <pc:docMk/>
          <pc:sldMk cId="2569109084" sldId="280"/>
        </pc:sldMkLst>
      </pc:sldChg>
      <pc:sldChg chg="add del">
        <pc:chgData name="Sentiero Cristiano" userId="a7368493-bce2-4bbb-a3e1-675713f8c53d" providerId="ADAL" clId="{680840A3-32E3-4823-B550-BE9F2BD2EA4C}" dt="2025-08-05T05:35:58.144" v="2201" actId="47"/>
        <pc:sldMkLst>
          <pc:docMk/>
          <pc:sldMk cId="4062362320" sldId="280"/>
        </pc:sldMkLst>
      </pc:sldChg>
      <pc:sldChg chg="new del">
        <pc:chgData name="Sentiero Cristiano" userId="a7368493-bce2-4bbb-a3e1-675713f8c53d" providerId="ADAL" clId="{680840A3-32E3-4823-B550-BE9F2BD2EA4C}" dt="2025-08-05T17:22:51.006" v="5165" actId="47"/>
        <pc:sldMkLst>
          <pc:docMk/>
          <pc:sldMk cId="1915994337" sldId="281"/>
        </pc:sldMkLst>
      </pc:sldChg>
      <pc:sldChg chg="modSp add mod modNotesTx">
        <pc:chgData name="Sentiero Cristiano" userId="a7368493-bce2-4bbb-a3e1-675713f8c53d" providerId="ADAL" clId="{680840A3-32E3-4823-B550-BE9F2BD2EA4C}" dt="2025-08-05T17:38:13.522" v="7701" actId="20577"/>
        <pc:sldMkLst>
          <pc:docMk/>
          <pc:sldMk cId="3810087543" sldId="282"/>
        </pc:sldMkLst>
        <pc:spChg chg="mod">
          <ac:chgData name="Sentiero Cristiano" userId="a7368493-bce2-4bbb-a3e1-675713f8c53d" providerId="ADAL" clId="{680840A3-32E3-4823-B550-BE9F2BD2EA4C}" dt="2025-08-05T17:25:48.577" v="5302" actId="20577"/>
          <ac:spMkLst>
            <pc:docMk/>
            <pc:sldMk cId="3810087543" sldId="282"/>
            <ac:spMk id="6" creationId="{2B319446-0B12-4252-1180-1652877BE598}"/>
          </ac:spMkLst>
        </pc:spChg>
        <pc:spChg chg="mod">
          <ac:chgData name="Sentiero Cristiano" userId="a7368493-bce2-4bbb-a3e1-675713f8c53d" providerId="ADAL" clId="{680840A3-32E3-4823-B550-BE9F2BD2EA4C}" dt="2025-08-05T17:23:46.582" v="5188" actId="27636"/>
          <ac:spMkLst>
            <pc:docMk/>
            <pc:sldMk cId="3810087543" sldId="282"/>
            <ac:spMk id="10" creationId="{BFDF0C19-C769-0FBF-6D4E-4CDD997C3C0D}"/>
          </ac:spMkLst>
        </pc:spChg>
      </pc:sldChg>
    </pc:docChg>
  </pc:docChgLst>
  <pc:docChgLst>
    <pc:chgData name="Hans van Hoof" userId="S::hvhoof@irs.nu::151201c2-bc0f-40db-9c49-c1750e63f776" providerId="AD" clId="Web-{890440C2-CC65-B7E2-3174-5D544FA3A299}"/>
    <pc:docChg chg="modSld">
      <pc:chgData name="Hans van Hoof" userId="S::hvhoof@irs.nu::151201c2-bc0f-40db-9c49-c1750e63f776" providerId="AD" clId="Web-{890440C2-CC65-B7E2-3174-5D544FA3A299}" dt="2025-08-04T08:57:57.116" v="30"/>
      <pc:docMkLst>
        <pc:docMk/>
      </pc:docMkLst>
      <pc:sldChg chg="addSp">
        <pc:chgData name="Hans van Hoof" userId="S::hvhoof@irs.nu::151201c2-bc0f-40db-9c49-c1750e63f776" providerId="AD" clId="Web-{890440C2-CC65-B7E2-3174-5D544FA3A299}" dt="2025-08-04T08:56:33.177" v="27"/>
        <pc:sldMkLst>
          <pc:docMk/>
          <pc:sldMk cId="748191082" sldId="259"/>
        </pc:sldMkLst>
      </pc:sldChg>
      <pc:sldChg chg="addSp">
        <pc:chgData name="Hans van Hoof" userId="S::hvhoof@irs.nu::151201c2-bc0f-40db-9c49-c1750e63f776" providerId="AD" clId="Web-{890440C2-CC65-B7E2-3174-5D544FA3A299}" dt="2025-08-04T08:55:17.770" v="8"/>
        <pc:sldMkLst>
          <pc:docMk/>
          <pc:sldMk cId="1414527658" sldId="267"/>
        </pc:sldMkLst>
      </pc:sldChg>
      <pc:sldChg chg="addSp modSp">
        <pc:chgData name="Hans van Hoof" userId="S::hvhoof@irs.nu::151201c2-bc0f-40db-9c49-c1750e63f776" providerId="AD" clId="Web-{890440C2-CC65-B7E2-3174-5D544FA3A299}" dt="2025-08-04T08:54:18.347" v="2"/>
        <pc:sldMkLst>
          <pc:docMk/>
          <pc:sldMk cId="2531746084" sldId="268"/>
        </pc:sldMkLst>
        <pc:spChg chg="mod">
          <ac:chgData name="Hans van Hoof" userId="S::hvhoof@irs.nu::151201c2-bc0f-40db-9c49-c1750e63f776" providerId="AD" clId="Web-{890440C2-CC65-B7E2-3174-5D544FA3A299}" dt="2025-08-04T08:54:04.425" v="1" actId="20577"/>
          <ac:spMkLst>
            <pc:docMk/>
            <pc:sldMk cId="2531746084" sldId="268"/>
            <ac:spMk id="3" creationId="{AFD1F0DF-25CB-3971-4084-5F1270E244DC}"/>
          </ac:spMkLst>
        </pc:spChg>
      </pc:sldChg>
      <pc:sldChg chg="addSp">
        <pc:chgData name="Hans van Hoof" userId="S::hvhoof@irs.nu::151201c2-bc0f-40db-9c49-c1750e63f776" providerId="AD" clId="Web-{890440C2-CC65-B7E2-3174-5D544FA3A299}" dt="2025-08-04T08:54:32.066" v="3"/>
        <pc:sldMkLst>
          <pc:docMk/>
          <pc:sldMk cId="4090518359" sldId="270"/>
        </pc:sldMkLst>
      </pc:sldChg>
      <pc:sldChg chg="addSp">
        <pc:chgData name="Hans van Hoof" userId="S::hvhoof@irs.nu::151201c2-bc0f-40db-9c49-c1750e63f776" providerId="AD" clId="Web-{890440C2-CC65-B7E2-3174-5D544FA3A299}" dt="2025-08-04T08:57:57.116" v="30"/>
        <pc:sldMkLst>
          <pc:docMk/>
          <pc:sldMk cId="2097962922" sldId="274"/>
        </pc:sldMkLst>
        <pc:inkChg chg="add">
          <ac:chgData name="Hans van Hoof" userId="S::hvhoof@irs.nu::151201c2-bc0f-40db-9c49-c1750e63f776" providerId="AD" clId="Web-{890440C2-CC65-B7E2-3174-5D544FA3A299}" dt="2025-08-04T08:57:28.975" v="28"/>
          <ac:inkMkLst>
            <pc:docMk/>
            <pc:sldMk cId="2097962922" sldId="274"/>
            <ac:inkMk id="4" creationId="{E625D76E-B65B-6ECA-AAF0-ECAF60D73448}"/>
          </ac:inkMkLst>
        </pc:inkChg>
        <pc:inkChg chg="add">
          <ac:chgData name="Hans van Hoof" userId="S::hvhoof@irs.nu::151201c2-bc0f-40db-9c49-c1750e63f776" providerId="AD" clId="Web-{890440C2-CC65-B7E2-3174-5D544FA3A299}" dt="2025-08-04T08:57:41.256" v="29"/>
          <ac:inkMkLst>
            <pc:docMk/>
            <pc:sldMk cId="2097962922" sldId="274"/>
            <ac:inkMk id="5" creationId="{454BD2D0-C853-988F-5FD8-E703DEFC9CBE}"/>
          </ac:inkMkLst>
        </pc:inkChg>
        <pc:inkChg chg="add">
          <ac:chgData name="Hans van Hoof" userId="S::hvhoof@irs.nu::151201c2-bc0f-40db-9c49-c1750e63f776" providerId="AD" clId="Web-{890440C2-CC65-B7E2-3174-5D544FA3A299}" dt="2025-08-04T08:57:57.116" v="30"/>
          <ac:inkMkLst>
            <pc:docMk/>
            <pc:sldMk cId="2097962922" sldId="274"/>
            <ac:inkMk id="6" creationId="{1BAD6991-F173-F03D-B7E4-E14FC5A7FF74}"/>
          </ac:inkMkLst>
        </pc:inkChg>
      </pc:sldChg>
      <pc:sldChg chg="addSp">
        <pc:chgData name="Hans van Hoof" userId="S::hvhoof@irs.nu::151201c2-bc0f-40db-9c49-c1750e63f776" providerId="AD" clId="Web-{890440C2-CC65-B7E2-3174-5D544FA3A299}" dt="2025-08-04T08:56:14.364" v="18"/>
        <pc:sldMkLst>
          <pc:docMk/>
          <pc:sldMk cId="4080291608" sldId="27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687F3A-F06C-48A6-91D3-BC73EDA9280E}"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6F7EB782-EF52-491E-9D78-8C8942F99098}">
      <dgm:prSet/>
      <dgm:spPr/>
      <dgm:t>
        <a:bodyPr/>
        <a:lstStyle/>
        <a:p>
          <a:r>
            <a:rPr lang="nl-NL" dirty="0">
              <a:latin typeface="Arial Rounded MT Bold" panose="020F0704030504030204" pitchFamily="34" charset="0"/>
            </a:rPr>
            <a:t>“Wat is het verschil tussen </a:t>
          </a:r>
          <a:r>
            <a:rPr lang="nl-NL" b="1" dirty="0">
              <a:latin typeface="Arial Rounded MT Bold" panose="020F0704030504030204" pitchFamily="34" charset="0"/>
            </a:rPr>
            <a:t>vernieuwen</a:t>
          </a:r>
          <a:r>
            <a:rPr lang="nl-NL" dirty="0">
              <a:latin typeface="Arial Rounded MT Bold" panose="020F0704030504030204" pitchFamily="34" charset="0"/>
            </a:rPr>
            <a:t> en </a:t>
          </a:r>
          <a:r>
            <a:rPr lang="nl-NL" b="1" dirty="0">
              <a:latin typeface="Arial Rounded MT Bold" panose="020F0704030504030204" pitchFamily="34" charset="0"/>
            </a:rPr>
            <a:t>hervormen?</a:t>
          </a:r>
          <a:r>
            <a:rPr lang="nl-NL" dirty="0">
              <a:latin typeface="Arial Rounded MT Bold" panose="020F0704030504030204" pitchFamily="34" charset="0"/>
            </a:rPr>
            <a:t>”</a:t>
          </a:r>
          <a:endParaRPr lang="en-US" dirty="0">
            <a:latin typeface="Arial Rounded MT Bold" panose="020F0704030504030204" pitchFamily="34" charset="0"/>
          </a:endParaRPr>
        </a:p>
      </dgm:t>
    </dgm:pt>
    <dgm:pt modelId="{83CCB84A-8B5E-4D80-9906-C8E7D5164567}" type="parTrans" cxnId="{C844B5BF-2514-4582-AE57-CB1BA84BB2DD}">
      <dgm:prSet/>
      <dgm:spPr/>
      <dgm:t>
        <a:bodyPr/>
        <a:lstStyle/>
        <a:p>
          <a:endParaRPr lang="en-US"/>
        </a:p>
      </dgm:t>
    </dgm:pt>
    <dgm:pt modelId="{1B59E38E-8755-4D8B-95C8-2B35CA215931}" type="sibTrans" cxnId="{C844B5BF-2514-4582-AE57-CB1BA84BB2DD}">
      <dgm:prSet/>
      <dgm:spPr/>
      <dgm:t>
        <a:bodyPr/>
        <a:lstStyle/>
        <a:p>
          <a:endParaRPr lang="en-US"/>
        </a:p>
      </dgm:t>
    </dgm:pt>
    <dgm:pt modelId="{BEFF2795-0959-42EB-9762-998E2473A0AC}">
      <dgm:prSet/>
      <dgm:spPr/>
      <dgm:t>
        <a:bodyPr/>
        <a:lstStyle/>
        <a:p>
          <a:r>
            <a:rPr lang="nl-NL">
              <a:latin typeface="Arial Rounded MT Bold" panose="020F0704030504030204" pitchFamily="34" charset="0"/>
            </a:rPr>
            <a:t>Noem een voorbeeld van </a:t>
          </a:r>
          <a:r>
            <a:rPr lang="nl-NL" b="1">
              <a:latin typeface="Arial Rounded MT Bold" panose="020F0704030504030204" pitchFamily="34" charset="0"/>
            </a:rPr>
            <a:t>beiden.</a:t>
          </a:r>
          <a:endParaRPr lang="en-US">
            <a:latin typeface="Arial Rounded MT Bold" panose="020F0704030504030204" pitchFamily="34" charset="0"/>
          </a:endParaRPr>
        </a:p>
      </dgm:t>
    </dgm:pt>
    <dgm:pt modelId="{CA48D3A2-B12C-4721-A8EC-05C785E6DFF2}" type="parTrans" cxnId="{2C00160F-5171-4DC1-A35E-27B0BAD17DD2}">
      <dgm:prSet/>
      <dgm:spPr/>
      <dgm:t>
        <a:bodyPr/>
        <a:lstStyle/>
        <a:p>
          <a:endParaRPr lang="en-US"/>
        </a:p>
      </dgm:t>
    </dgm:pt>
    <dgm:pt modelId="{55DB3B11-03F6-47FE-B982-425DCBBD41E2}" type="sibTrans" cxnId="{2C00160F-5171-4DC1-A35E-27B0BAD17DD2}">
      <dgm:prSet/>
      <dgm:spPr/>
      <dgm:t>
        <a:bodyPr/>
        <a:lstStyle/>
        <a:p>
          <a:endParaRPr lang="en-US"/>
        </a:p>
      </dgm:t>
    </dgm:pt>
    <dgm:pt modelId="{5C8874F8-C3D0-4AED-8CE4-293CD902C874}" type="pres">
      <dgm:prSet presAssocID="{81687F3A-F06C-48A6-91D3-BC73EDA9280E}" presName="outerComposite" presStyleCnt="0">
        <dgm:presLayoutVars>
          <dgm:chMax val="5"/>
          <dgm:dir/>
          <dgm:resizeHandles val="exact"/>
        </dgm:presLayoutVars>
      </dgm:prSet>
      <dgm:spPr/>
    </dgm:pt>
    <dgm:pt modelId="{0F39748C-17AE-4D61-AB1D-9E28E21CD901}" type="pres">
      <dgm:prSet presAssocID="{81687F3A-F06C-48A6-91D3-BC73EDA9280E}" presName="dummyMaxCanvas" presStyleCnt="0">
        <dgm:presLayoutVars/>
      </dgm:prSet>
      <dgm:spPr/>
    </dgm:pt>
    <dgm:pt modelId="{70D59CBD-AEA3-47AA-B363-05F3A02848CE}" type="pres">
      <dgm:prSet presAssocID="{81687F3A-F06C-48A6-91D3-BC73EDA9280E}" presName="TwoNodes_1" presStyleLbl="node1" presStyleIdx="0" presStyleCnt="2">
        <dgm:presLayoutVars>
          <dgm:bulletEnabled val="1"/>
        </dgm:presLayoutVars>
      </dgm:prSet>
      <dgm:spPr/>
    </dgm:pt>
    <dgm:pt modelId="{5BDF69D2-8671-439C-8F96-8A95A198F3E2}" type="pres">
      <dgm:prSet presAssocID="{81687F3A-F06C-48A6-91D3-BC73EDA9280E}" presName="TwoNodes_2" presStyleLbl="node1" presStyleIdx="1" presStyleCnt="2">
        <dgm:presLayoutVars>
          <dgm:bulletEnabled val="1"/>
        </dgm:presLayoutVars>
      </dgm:prSet>
      <dgm:spPr/>
    </dgm:pt>
    <dgm:pt modelId="{23D343A8-98A3-4C6A-9E95-5713573449CB}" type="pres">
      <dgm:prSet presAssocID="{81687F3A-F06C-48A6-91D3-BC73EDA9280E}" presName="TwoConn_1-2" presStyleLbl="fgAccFollowNode1" presStyleIdx="0" presStyleCnt="1">
        <dgm:presLayoutVars>
          <dgm:bulletEnabled val="1"/>
        </dgm:presLayoutVars>
      </dgm:prSet>
      <dgm:spPr/>
    </dgm:pt>
    <dgm:pt modelId="{08AA079F-2AC3-4D2D-9551-321A4A9DDF75}" type="pres">
      <dgm:prSet presAssocID="{81687F3A-F06C-48A6-91D3-BC73EDA9280E}" presName="TwoNodes_1_text" presStyleLbl="node1" presStyleIdx="1" presStyleCnt="2">
        <dgm:presLayoutVars>
          <dgm:bulletEnabled val="1"/>
        </dgm:presLayoutVars>
      </dgm:prSet>
      <dgm:spPr/>
    </dgm:pt>
    <dgm:pt modelId="{312D028B-6C6B-42B5-8B1A-75A96DCB1BFA}" type="pres">
      <dgm:prSet presAssocID="{81687F3A-F06C-48A6-91D3-BC73EDA9280E}" presName="TwoNodes_2_text" presStyleLbl="node1" presStyleIdx="1" presStyleCnt="2">
        <dgm:presLayoutVars>
          <dgm:bulletEnabled val="1"/>
        </dgm:presLayoutVars>
      </dgm:prSet>
      <dgm:spPr/>
    </dgm:pt>
  </dgm:ptLst>
  <dgm:cxnLst>
    <dgm:cxn modelId="{CACF4404-093E-4BF5-BCAA-3EF93FAFB8C3}" type="presOf" srcId="{81687F3A-F06C-48A6-91D3-BC73EDA9280E}" destId="{5C8874F8-C3D0-4AED-8CE4-293CD902C874}" srcOrd="0" destOrd="0" presId="urn:microsoft.com/office/officeart/2005/8/layout/vProcess5"/>
    <dgm:cxn modelId="{2C00160F-5171-4DC1-A35E-27B0BAD17DD2}" srcId="{81687F3A-F06C-48A6-91D3-BC73EDA9280E}" destId="{BEFF2795-0959-42EB-9762-998E2473A0AC}" srcOrd="1" destOrd="0" parTransId="{CA48D3A2-B12C-4721-A8EC-05C785E6DFF2}" sibTransId="{55DB3B11-03F6-47FE-B982-425DCBBD41E2}"/>
    <dgm:cxn modelId="{78689E19-0829-450F-94D4-A27E5E1B2326}" type="presOf" srcId="{6F7EB782-EF52-491E-9D78-8C8942F99098}" destId="{08AA079F-2AC3-4D2D-9551-321A4A9DDF75}" srcOrd="1" destOrd="0" presId="urn:microsoft.com/office/officeart/2005/8/layout/vProcess5"/>
    <dgm:cxn modelId="{23DB742D-0CBA-4A48-93D0-B9A58A06FE3E}" type="presOf" srcId="{1B59E38E-8755-4D8B-95C8-2B35CA215931}" destId="{23D343A8-98A3-4C6A-9E95-5713573449CB}" srcOrd="0" destOrd="0" presId="urn:microsoft.com/office/officeart/2005/8/layout/vProcess5"/>
    <dgm:cxn modelId="{E42E3A5C-582F-484C-8856-3A03081B4D67}" type="presOf" srcId="{6F7EB782-EF52-491E-9D78-8C8942F99098}" destId="{70D59CBD-AEA3-47AA-B363-05F3A02848CE}" srcOrd="0" destOrd="0" presId="urn:microsoft.com/office/officeart/2005/8/layout/vProcess5"/>
    <dgm:cxn modelId="{08807C92-64A0-4F85-8F3D-01DF22668BE3}" type="presOf" srcId="{BEFF2795-0959-42EB-9762-998E2473A0AC}" destId="{312D028B-6C6B-42B5-8B1A-75A96DCB1BFA}" srcOrd="1" destOrd="0" presId="urn:microsoft.com/office/officeart/2005/8/layout/vProcess5"/>
    <dgm:cxn modelId="{2C2A57BF-F24B-40C4-A7D4-83B9570C1A5D}" type="presOf" srcId="{BEFF2795-0959-42EB-9762-998E2473A0AC}" destId="{5BDF69D2-8671-439C-8F96-8A95A198F3E2}" srcOrd="0" destOrd="0" presId="urn:microsoft.com/office/officeart/2005/8/layout/vProcess5"/>
    <dgm:cxn modelId="{C844B5BF-2514-4582-AE57-CB1BA84BB2DD}" srcId="{81687F3A-F06C-48A6-91D3-BC73EDA9280E}" destId="{6F7EB782-EF52-491E-9D78-8C8942F99098}" srcOrd="0" destOrd="0" parTransId="{83CCB84A-8B5E-4D80-9906-C8E7D5164567}" sibTransId="{1B59E38E-8755-4D8B-95C8-2B35CA215931}"/>
    <dgm:cxn modelId="{22B4A299-B8E5-4D12-BC5E-33E65C2980B6}" type="presParOf" srcId="{5C8874F8-C3D0-4AED-8CE4-293CD902C874}" destId="{0F39748C-17AE-4D61-AB1D-9E28E21CD901}" srcOrd="0" destOrd="0" presId="urn:microsoft.com/office/officeart/2005/8/layout/vProcess5"/>
    <dgm:cxn modelId="{021A0BE9-6FBC-4A0B-A808-4AE643A01BFC}" type="presParOf" srcId="{5C8874F8-C3D0-4AED-8CE4-293CD902C874}" destId="{70D59CBD-AEA3-47AA-B363-05F3A02848CE}" srcOrd="1" destOrd="0" presId="urn:microsoft.com/office/officeart/2005/8/layout/vProcess5"/>
    <dgm:cxn modelId="{ED1E5104-75C9-43AC-AE7B-3BB95C9F1D74}" type="presParOf" srcId="{5C8874F8-C3D0-4AED-8CE4-293CD902C874}" destId="{5BDF69D2-8671-439C-8F96-8A95A198F3E2}" srcOrd="2" destOrd="0" presId="urn:microsoft.com/office/officeart/2005/8/layout/vProcess5"/>
    <dgm:cxn modelId="{CE0FB0E2-534D-4610-A482-58F057C20541}" type="presParOf" srcId="{5C8874F8-C3D0-4AED-8CE4-293CD902C874}" destId="{23D343A8-98A3-4C6A-9E95-5713573449CB}" srcOrd="3" destOrd="0" presId="urn:microsoft.com/office/officeart/2005/8/layout/vProcess5"/>
    <dgm:cxn modelId="{CCDD7AC3-EA6E-45C3-B066-B1770017D8E2}" type="presParOf" srcId="{5C8874F8-C3D0-4AED-8CE4-293CD902C874}" destId="{08AA079F-2AC3-4D2D-9551-321A4A9DDF75}" srcOrd="4" destOrd="0" presId="urn:microsoft.com/office/officeart/2005/8/layout/vProcess5"/>
    <dgm:cxn modelId="{A5D622E7-3BC1-4FCC-9332-42FCBACBF308}" type="presParOf" srcId="{5C8874F8-C3D0-4AED-8CE4-293CD902C874}" destId="{312D028B-6C6B-42B5-8B1A-75A96DCB1BFA}"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2982AB-1515-4370-83E4-63E0F636D8C1}"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US"/>
        </a:p>
      </dgm:t>
    </dgm:pt>
    <dgm:pt modelId="{928D2F3C-2799-4866-B2EF-925B31C32403}">
      <dgm:prSet/>
      <dgm:spPr/>
      <dgm:t>
        <a:bodyPr/>
        <a:lstStyle/>
        <a:p>
          <a:r>
            <a:rPr lang="en-GB">
              <a:latin typeface="Arial Nova"/>
            </a:rPr>
            <a:t>Je </a:t>
          </a:r>
          <a:r>
            <a:rPr lang="en-GB" err="1">
              <a:latin typeface="Arial Nova"/>
            </a:rPr>
            <a:t>ontvangt</a:t>
          </a:r>
          <a:r>
            <a:rPr lang="en-GB">
              <a:latin typeface="Arial Nova"/>
            </a:rPr>
            <a:t> </a:t>
          </a:r>
          <a:r>
            <a:rPr lang="en-GB" err="1">
              <a:latin typeface="Arial Nova"/>
            </a:rPr>
            <a:t>een</a:t>
          </a:r>
          <a:r>
            <a:rPr lang="en-GB">
              <a:latin typeface="Arial Nova"/>
            </a:rPr>
            <a:t> </a:t>
          </a:r>
          <a:r>
            <a:rPr lang="en-GB" b="1">
              <a:latin typeface="Arial Nova"/>
            </a:rPr>
            <a:t>THEMAKAARTJE</a:t>
          </a:r>
          <a:r>
            <a:rPr lang="en-GB">
              <a:latin typeface="Arial Nova"/>
            </a:rPr>
            <a:t> van de </a:t>
          </a:r>
          <a:r>
            <a:rPr lang="en-GB" err="1">
              <a:latin typeface="Arial Nova"/>
            </a:rPr>
            <a:t>catecheet</a:t>
          </a:r>
          <a:endParaRPr lang="en-US">
            <a:latin typeface="Arial Nova"/>
          </a:endParaRPr>
        </a:p>
      </dgm:t>
    </dgm:pt>
    <dgm:pt modelId="{37A6CD65-16D8-4CDD-BDB7-DCDA54F5BFA1}" type="parTrans" cxnId="{95BF47A0-14B8-4C67-8AFA-16F2A11EAEA3}">
      <dgm:prSet/>
      <dgm:spPr/>
      <dgm:t>
        <a:bodyPr/>
        <a:lstStyle/>
        <a:p>
          <a:endParaRPr lang="en-US"/>
        </a:p>
      </dgm:t>
    </dgm:pt>
    <dgm:pt modelId="{B9F01FBE-CC75-4880-A267-587C8FB99AF5}" type="sibTrans" cxnId="{95BF47A0-14B8-4C67-8AFA-16F2A11EAEA3}">
      <dgm:prSet phldrT="1" phldr="0"/>
      <dgm:spPr/>
      <dgm:t>
        <a:bodyPr/>
        <a:lstStyle/>
        <a:p>
          <a:endParaRPr lang="en-US"/>
        </a:p>
      </dgm:t>
    </dgm:pt>
    <dgm:pt modelId="{2D3277E7-B0CC-46ED-B626-5AFD8E01440D}">
      <dgm:prSet/>
      <dgm:spPr/>
      <dgm:t>
        <a:bodyPr/>
        <a:lstStyle/>
        <a:p>
          <a:r>
            <a:rPr lang="en-GB" dirty="0" err="1">
              <a:latin typeface="Arial Nova"/>
            </a:rPr>
            <a:t>Schrijf</a:t>
          </a:r>
          <a:r>
            <a:rPr lang="en-GB" dirty="0">
              <a:latin typeface="Arial Nova"/>
            </a:rPr>
            <a:t> op </a:t>
          </a:r>
          <a:r>
            <a:rPr lang="en-GB" dirty="0" err="1">
              <a:latin typeface="Arial Nova"/>
            </a:rPr>
            <a:t>dit</a:t>
          </a:r>
          <a:r>
            <a:rPr lang="en-GB" dirty="0">
              <a:latin typeface="Arial Nova"/>
            </a:rPr>
            <a:t> </a:t>
          </a:r>
          <a:r>
            <a:rPr lang="en-GB" dirty="0" err="1">
              <a:latin typeface="Arial Nova"/>
            </a:rPr>
            <a:t>kaartje</a:t>
          </a:r>
          <a:r>
            <a:rPr lang="en-GB" dirty="0">
              <a:latin typeface="Arial Nova"/>
            </a:rPr>
            <a:t> </a:t>
          </a:r>
          <a:r>
            <a:rPr lang="en-GB" dirty="0" err="1">
              <a:latin typeface="Arial Nova"/>
            </a:rPr>
            <a:t>een</a:t>
          </a:r>
          <a:r>
            <a:rPr lang="en-GB" dirty="0">
              <a:latin typeface="Arial Nova"/>
            </a:rPr>
            <a:t> </a:t>
          </a:r>
          <a:r>
            <a:rPr lang="en-GB" b="1" dirty="0">
              <a:latin typeface="Arial Nova"/>
            </a:rPr>
            <a:t>THEMA.</a:t>
          </a:r>
          <a:r>
            <a:rPr lang="en-GB" dirty="0">
              <a:latin typeface="Arial Nova"/>
            </a:rPr>
            <a:t> </a:t>
          </a:r>
          <a:r>
            <a:rPr lang="en-GB" dirty="0" err="1">
              <a:latin typeface="Arial Nova"/>
            </a:rPr>
            <a:t>Waarin</a:t>
          </a:r>
          <a:r>
            <a:rPr lang="en-GB" dirty="0">
              <a:latin typeface="Arial Nova"/>
            </a:rPr>
            <a:t> </a:t>
          </a:r>
          <a:r>
            <a:rPr lang="en-GB" dirty="0" err="1">
              <a:latin typeface="Arial Nova"/>
            </a:rPr>
            <a:t>zou</a:t>
          </a:r>
          <a:r>
            <a:rPr lang="en-GB" dirty="0">
              <a:latin typeface="Arial Nova"/>
            </a:rPr>
            <a:t> de kerk </a:t>
          </a:r>
          <a:r>
            <a:rPr lang="en-GB" dirty="0" err="1">
              <a:latin typeface="Arial Nova"/>
            </a:rPr>
            <a:t>moeten</a:t>
          </a:r>
          <a:r>
            <a:rPr lang="en-GB" dirty="0">
              <a:latin typeface="Arial Nova"/>
            </a:rPr>
            <a:t> </a:t>
          </a:r>
          <a:r>
            <a:rPr lang="en-GB" dirty="0" err="1">
              <a:latin typeface="Arial Nova"/>
            </a:rPr>
            <a:t>veranderen</a:t>
          </a:r>
          <a:r>
            <a:rPr lang="en-GB" dirty="0">
              <a:latin typeface="Arial Nova"/>
            </a:rPr>
            <a:t>? </a:t>
          </a:r>
          <a:r>
            <a:rPr lang="en-GB" dirty="0" err="1">
              <a:latin typeface="Arial Nova"/>
            </a:rPr>
            <a:t>Waarom</a:t>
          </a:r>
          <a:r>
            <a:rPr lang="en-GB" dirty="0">
              <a:latin typeface="Arial Nova"/>
            </a:rPr>
            <a:t>? </a:t>
          </a:r>
          <a:r>
            <a:rPr lang="en-GB" dirty="0" err="1">
              <a:latin typeface="Arial Nova"/>
            </a:rPr>
            <a:t>Bijv</a:t>
          </a:r>
          <a:r>
            <a:rPr lang="en-GB" dirty="0">
              <a:latin typeface="Arial Nova"/>
            </a:rPr>
            <a:t>. </a:t>
          </a:r>
          <a:r>
            <a:rPr lang="en-GB" dirty="0" err="1">
              <a:latin typeface="Arial Nova"/>
            </a:rPr>
            <a:t>Tradities</a:t>
          </a:r>
          <a:r>
            <a:rPr lang="en-GB" dirty="0">
              <a:latin typeface="Arial Nova"/>
            </a:rPr>
            <a:t>, </a:t>
          </a:r>
          <a:r>
            <a:rPr lang="en-GB" dirty="0" err="1">
              <a:latin typeface="Arial Nova"/>
            </a:rPr>
            <a:t>gebruiken</a:t>
          </a:r>
          <a:r>
            <a:rPr lang="en-GB" dirty="0">
              <a:latin typeface="Arial Nova"/>
            </a:rPr>
            <a:t>, taal, </a:t>
          </a:r>
          <a:r>
            <a:rPr lang="en-GB" dirty="0" err="1">
              <a:latin typeface="Arial Nova"/>
            </a:rPr>
            <a:t>muziek</a:t>
          </a:r>
          <a:r>
            <a:rPr lang="en-GB" dirty="0">
              <a:latin typeface="Arial Nova"/>
            </a:rPr>
            <a:t>, </a:t>
          </a:r>
          <a:r>
            <a:rPr lang="en-GB" dirty="0" err="1">
              <a:latin typeface="Arial Nova"/>
            </a:rPr>
            <a:t>enz</a:t>
          </a:r>
          <a:r>
            <a:rPr lang="en-GB" dirty="0">
              <a:latin typeface="Arial Nova"/>
            </a:rPr>
            <a:t>.</a:t>
          </a:r>
          <a:endParaRPr lang="en-US" dirty="0">
            <a:latin typeface="Arial Nova"/>
          </a:endParaRPr>
        </a:p>
      </dgm:t>
    </dgm:pt>
    <dgm:pt modelId="{1C2EEEA0-3111-46D7-A9A3-A1A2808111C6}" type="parTrans" cxnId="{95474AD4-6F0A-404A-BB76-C0D0D4A01565}">
      <dgm:prSet/>
      <dgm:spPr/>
      <dgm:t>
        <a:bodyPr/>
        <a:lstStyle/>
        <a:p>
          <a:endParaRPr lang="en-US"/>
        </a:p>
      </dgm:t>
    </dgm:pt>
    <dgm:pt modelId="{DB5679EC-D3B6-4965-8C93-DC7D19EFD857}" type="sibTrans" cxnId="{95474AD4-6F0A-404A-BB76-C0D0D4A01565}">
      <dgm:prSet phldrT="2" phldr="0"/>
      <dgm:spPr/>
      <dgm:t>
        <a:bodyPr/>
        <a:lstStyle/>
        <a:p>
          <a:endParaRPr lang="en-US"/>
        </a:p>
      </dgm:t>
    </dgm:pt>
    <dgm:pt modelId="{206EB5D5-ABA1-4AA8-A7F8-1523B2DA5E9C}">
      <dgm:prSet/>
      <dgm:spPr/>
      <dgm:t>
        <a:bodyPr/>
        <a:lstStyle/>
        <a:p>
          <a:r>
            <a:rPr lang="en-US" b="1" dirty="0">
              <a:latin typeface="Arial Nova"/>
            </a:rPr>
            <a:t>BESPREEK</a:t>
          </a:r>
          <a:r>
            <a:rPr lang="en-US" dirty="0">
              <a:latin typeface="Arial Nova"/>
            </a:rPr>
            <a:t> je thema met </a:t>
          </a:r>
          <a:r>
            <a:rPr lang="en-US" dirty="0" err="1">
              <a:latin typeface="Arial Nova"/>
            </a:rPr>
            <a:t>een</a:t>
          </a:r>
          <a:r>
            <a:rPr lang="en-US" dirty="0">
              <a:latin typeface="Arial Nova"/>
            </a:rPr>
            <a:t> </a:t>
          </a:r>
          <a:r>
            <a:rPr lang="en-US" dirty="0" err="1">
              <a:latin typeface="Arial Nova"/>
            </a:rPr>
            <a:t>buurman</a:t>
          </a:r>
          <a:r>
            <a:rPr lang="en-US" dirty="0">
              <a:latin typeface="Arial Nova"/>
            </a:rPr>
            <a:t> of </a:t>
          </a:r>
          <a:r>
            <a:rPr lang="en-US" dirty="0" err="1">
              <a:latin typeface="Arial Nova"/>
            </a:rPr>
            <a:t>buurvrouw</a:t>
          </a:r>
          <a:r>
            <a:rPr lang="en-US" dirty="0">
              <a:latin typeface="Arial Nova"/>
            </a:rPr>
            <a:t>. </a:t>
          </a:r>
        </a:p>
      </dgm:t>
    </dgm:pt>
    <dgm:pt modelId="{19D3CC63-7BEE-4A81-94EA-D77FD03E5C98}" type="parTrans" cxnId="{177CAB14-A37E-47EA-9311-51C945DF03BD}">
      <dgm:prSet/>
      <dgm:spPr/>
      <dgm:t>
        <a:bodyPr/>
        <a:lstStyle/>
        <a:p>
          <a:endParaRPr lang="en-GB"/>
        </a:p>
      </dgm:t>
    </dgm:pt>
    <dgm:pt modelId="{1BAF7FFD-F5A4-46FB-AB1C-FC10EF51C090}" type="sibTrans" cxnId="{177CAB14-A37E-47EA-9311-51C945DF03BD}">
      <dgm:prSet phldrT="3" phldr="0"/>
      <dgm:spPr/>
      <dgm:t>
        <a:bodyPr/>
        <a:lstStyle/>
        <a:p>
          <a:endParaRPr lang="en-GB"/>
        </a:p>
      </dgm:t>
    </dgm:pt>
    <dgm:pt modelId="{08F78EE7-12B5-449E-8ECA-AC2F8BDBBE32}">
      <dgm:prSet/>
      <dgm:spPr/>
      <dgm:t>
        <a:bodyPr/>
        <a:lstStyle/>
        <a:p>
          <a:r>
            <a:rPr lang="en-US">
              <a:latin typeface="Arial Nova"/>
            </a:rPr>
            <a:t>De </a:t>
          </a:r>
          <a:r>
            <a:rPr lang="en-US" err="1">
              <a:latin typeface="Arial Nova"/>
            </a:rPr>
            <a:t>catecheet</a:t>
          </a:r>
          <a:r>
            <a:rPr lang="en-US">
              <a:latin typeface="Arial Nova"/>
            </a:rPr>
            <a:t> </a:t>
          </a:r>
          <a:r>
            <a:rPr lang="en-US" err="1">
              <a:latin typeface="Arial Nova"/>
            </a:rPr>
            <a:t>kiest</a:t>
          </a:r>
          <a:r>
            <a:rPr lang="en-US">
              <a:latin typeface="Arial Nova"/>
            </a:rPr>
            <a:t> </a:t>
          </a:r>
          <a:r>
            <a:rPr lang="en-US" err="1">
              <a:latin typeface="Arial Nova"/>
            </a:rPr>
            <a:t>een</a:t>
          </a:r>
          <a:r>
            <a:rPr lang="en-US">
              <a:latin typeface="Arial Nova"/>
            </a:rPr>
            <a:t> </a:t>
          </a:r>
          <a:r>
            <a:rPr lang="en-US" err="1">
              <a:latin typeface="Arial Nova"/>
            </a:rPr>
            <a:t>aantal</a:t>
          </a:r>
          <a:r>
            <a:rPr lang="en-US">
              <a:latin typeface="Arial Nova"/>
            </a:rPr>
            <a:t> van </a:t>
          </a:r>
          <a:r>
            <a:rPr lang="en-US" err="1">
              <a:latin typeface="Arial Nova"/>
            </a:rPr>
            <a:t>jullie</a:t>
          </a:r>
          <a:r>
            <a:rPr lang="en-US">
              <a:latin typeface="Arial Nova"/>
            </a:rPr>
            <a:t> om je thema </a:t>
          </a:r>
          <a:r>
            <a:rPr lang="en-US" b="1">
              <a:latin typeface="Arial Nova"/>
            </a:rPr>
            <a:t>TOE TE LICHTEN. </a:t>
          </a:r>
        </a:p>
      </dgm:t>
    </dgm:pt>
    <dgm:pt modelId="{56AFB3DA-5881-4DBB-858D-7DB29E84C251}" type="parTrans" cxnId="{431A9E9E-E724-4F8A-A9E1-3F84FE74D5E5}">
      <dgm:prSet/>
      <dgm:spPr/>
      <dgm:t>
        <a:bodyPr/>
        <a:lstStyle/>
        <a:p>
          <a:endParaRPr lang="en-GB"/>
        </a:p>
      </dgm:t>
    </dgm:pt>
    <dgm:pt modelId="{9AECD7C5-FCA8-4A06-890A-D8C6FC1854F2}" type="sibTrans" cxnId="{431A9E9E-E724-4F8A-A9E1-3F84FE74D5E5}">
      <dgm:prSet phldrT="4" phldr="0"/>
      <dgm:spPr/>
      <dgm:t>
        <a:bodyPr/>
        <a:lstStyle/>
        <a:p>
          <a:endParaRPr lang="en-GB"/>
        </a:p>
      </dgm:t>
    </dgm:pt>
    <dgm:pt modelId="{E0FACEE4-C687-4A88-8C01-3F4E5A1F2D7D}" type="pres">
      <dgm:prSet presAssocID="{682982AB-1515-4370-83E4-63E0F636D8C1}" presName="linear" presStyleCnt="0">
        <dgm:presLayoutVars>
          <dgm:animLvl val="lvl"/>
          <dgm:resizeHandles val="exact"/>
        </dgm:presLayoutVars>
      </dgm:prSet>
      <dgm:spPr/>
    </dgm:pt>
    <dgm:pt modelId="{069F0279-DAA6-4290-9FAC-127AF55C2C59}" type="pres">
      <dgm:prSet presAssocID="{928D2F3C-2799-4866-B2EF-925B31C32403}" presName="parentText" presStyleLbl="node1" presStyleIdx="0" presStyleCnt="4">
        <dgm:presLayoutVars>
          <dgm:chMax val="0"/>
          <dgm:bulletEnabled val="1"/>
        </dgm:presLayoutVars>
      </dgm:prSet>
      <dgm:spPr/>
    </dgm:pt>
    <dgm:pt modelId="{5979B952-4066-4694-9097-2244A128D1B7}" type="pres">
      <dgm:prSet presAssocID="{B9F01FBE-CC75-4880-A267-587C8FB99AF5}" presName="spacer" presStyleCnt="0"/>
      <dgm:spPr/>
    </dgm:pt>
    <dgm:pt modelId="{4982EE9A-B5D6-4190-B904-57BE41A9F1AF}" type="pres">
      <dgm:prSet presAssocID="{2D3277E7-B0CC-46ED-B626-5AFD8E01440D}" presName="parentText" presStyleLbl="node1" presStyleIdx="1" presStyleCnt="4">
        <dgm:presLayoutVars>
          <dgm:chMax val="0"/>
          <dgm:bulletEnabled val="1"/>
        </dgm:presLayoutVars>
      </dgm:prSet>
      <dgm:spPr/>
    </dgm:pt>
    <dgm:pt modelId="{8E558F3A-E308-4B4A-89ED-18B621FC4786}" type="pres">
      <dgm:prSet presAssocID="{DB5679EC-D3B6-4965-8C93-DC7D19EFD857}" presName="spacer" presStyleCnt="0"/>
      <dgm:spPr/>
    </dgm:pt>
    <dgm:pt modelId="{809A9EFA-F705-4280-A034-652A2BEF2B4F}" type="pres">
      <dgm:prSet presAssocID="{206EB5D5-ABA1-4AA8-A7F8-1523B2DA5E9C}" presName="parentText" presStyleLbl="node1" presStyleIdx="2" presStyleCnt="4">
        <dgm:presLayoutVars>
          <dgm:chMax val="0"/>
          <dgm:bulletEnabled val="1"/>
        </dgm:presLayoutVars>
      </dgm:prSet>
      <dgm:spPr/>
    </dgm:pt>
    <dgm:pt modelId="{557C4046-EACD-4E01-8E96-A9813CA5C8C3}" type="pres">
      <dgm:prSet presAssocID="{1BAF7FFD-F5A4-46FB-AB1C-FC10EF51C090}" presName="spacer" presStyleCnt="0"/>
      <dgm:spPr/>
    </dgm:pt>
    <dgm:pt modelId="{B2E79BCD-60AE-49AD-9AF0-5EA38CCE308D}" type="pres">
      <dgm:prSet presAssocID="{08F78EE7-12B5-449E-8ECA-AC2F8BDBBE32}" presName="parentText" presStyleLbl="node1" presStyleIdx="3" presStyleCnt="4">
        <dgm:presLayoutVars>
          <dgm:chMax val="0"/>
          <dgm:bulletEnabled val="1"/>
        </dgm:presLayoutVars>
      </dgm:prSet>
      <dgm:spPr/>
    </dgm:pt>
  </dgm:ptLst>
  <dgm:cxnLst>
    <dgm:cxn modelId="{177CAB14-A37E-47EA-9311-51C945DF03BD}" srcId="{682982AB-1515-4370-83E4-63E0F636D8C1}" destId="{206EB5D5-ABA1-4AA8-A7F8-1523B2DA5E9C}" srcOrd="2" destOrd="0" parTransId="{19D3CC63-7BEE-4A81-94EA-D77FD03E5C98}" sibTransId="{1BAF7FFD-F5A4-46FB-AB1C-FC10EF51C090}"/>
    <dgm:cxn modelId="{148AD548-DA87-462B-A895-5624B1FF9155}" type="presOf" srcId="{2D3277E7-B0CC-46ED-B626-5AFD8E01440D}" destId="{4982EE9A-B5D6-4190-B904-57BE41A9F1AF}" srcOrd="0" destOrd="0" presId="urn:microsoft.com/office/officeart/2005/8/layout/vList2"/>
    <dgm:cxn modelId="{ACD9D654-6AA9-4FF8-8F6C-AB4932779F8A}" type="presOf" srcId="{682982AB-1515-4370-83E4-63E0F636D8C1}" destId="{E0FACEE4-C687-4A88-8C01-3F4E5A1F2D7D}" srcOrd="0" destOrd="0" presId="urn:microsoft.com/office/officeart/2005/8/layout/vList2"/>
    <dgm:cxn modelId="{431A9E9E-E724-4F8A-A9E1-3F84FE74D5E5}" srcId="{682982AB-1515-4370-83E4-63E0F636D8C1}" destId="{08F78EE7-12B5-449E-8ECA-AC2F8BDBBE32}" srcOrd="3" destOrd="0" parTransId="{56AFB3DA-5881-4DBB-858D-7DB29E84C251}" sibTransId="{9AECD7C5-FCA8-4A06-890A-D8C6FC1854F2}"/>
    <dgm:cxn modelId="{95BF47A0-14B8-4C67-8AFA-16F2A11EAEA3}" srcId="{682982AB-1515-4370-83E4-63E0F636D8C1}" destId="{928D2F3C-2799-4866-B2EF-925B31C32403}" srcOrd="0" destOrd="0" parTransId="{37A6CD65-16D8-4CDD-BDB7-DCDA54F5BFA1}" sibTransId="{B9F01FBE-CC75-4880-A267-587C8FB99AF5}"/>
    <dgm:cxn modelId="{F03D5BB0-E290-47DC-8577-C8A57317EE4E}" type="presOf" srcId="{08F78EE7-12B5-449E-8ECA-AC2F8BDBBE32}" destId="{B2E79BCD-60AE-49AD-9AF0-5EA38CCE308D}" srcOrd="0" destOrd="0" presId="urn:microsoft.com/office/officeart/2005/8/layout/vList2"/>
    <dgm:cxn modelId="{EE9A67C5-FEB0-4097-9CD9-FDC7D8FBCEF5}" type="presOf" srcId="{206EB5D5-ABA1-4AA8-A7F8-1523B2DA5E9C}" destId="{809A9EFA-F705-4280-A034-652A2BEF2B4F}" srcOrd="0" destOrd="0" presId="urn:microsoft.com/office/officeart/2005/8/layout/vList2"/>
    <dgm:cxn modelId="{95474AD4-6F0A-404A-BB76-C0D0D4A01565}" srcId="{682982AB-1515-4370-83E4-63E0F636D8C1}" destId="{2D3277E7-B0CC-46ED-B626-5AFD8E01440D}" srcOrd="1" destOrd="0" parTransId="{1C2EEEA0-3111-46D7-A9A3-A1A2808111C6}" sibTransId="{DB5679EC-D3B6-4965-8C93-DC7D19EFD857}"/>
    <dgm:cxn modelId="{B9E87AD9-42B5-4C53-A83F-8D93373DF326}" type="presOf" srcId="{928D2F3C-2799-4866-B2EF-925B31C32403}" destId="{069F0279-DAA6-4290-9FAC-127AF55C2C59}" srcOrd="0" destOrd="0" presId="urn:microsoft.com/office/officeart/2005/8/layout/vList2"/>
    <dgm:cxn modelId="{7B889543-9038-403A-A59A-5F1C684BBB49}" type="presParOf" srcId="{E0FACEE4-C687-4A88-8C01-3F4E5A1F2D7D}" destId="{069F0279-DAA6-4290-9FAC-127AF55C2C59}" srcOrd="0" destOrd="0" presId="urn:microsoft.com/office/officeart/2005/8/layout/vList2"/>
    <dgm:cxn modelId="{31A66B85-C83B-478C-B991-FB4D773E8250}" type="presParOf" srcId="{E0FACEE4-C687-4A88-8C01-3F4E5A1F2D7D}" destId="{5979B952-4066-4694-9097-2244A128D1B7}" srcOrd="1" destOrd="0" presId="urn:microsoft.com/office/officeart/2005/8/layout/vList2"/>
    <dgm:cxn modelId="{6D94EB9E-2205-4C50-8669-437232DB61AD}" type="presParOf" srcId="{E0FACEE4-C687-4A88-8C01-3F4E5A1F2D7D}" destId="{4982EE9A-B5D6-4190-B904-57BE41A9F1AF}" srcOrd="2" destOrd="0" presId="urn:microsoft.com/office/officeart/2005/8/layout/vList2"/>
    <dgm:cxn modelId="{412E765F-815B-439F-9155-70156A93EE4F}" type="presParOf" srcId="{E0FACEE4-C687-4A88-8C01-3F4E5A1F2D7D}" destId="{8E558F3A-E308-4B4A-89ED-18B621FC4786}" srcOrd="3" destOrd="0" presId="urn:microsoft.com/office/officeart/2005/8/layout/vList2"/>
    <dgm:cxn modelId="{6C5BAC09-CC75-490A-84EB-35AD1F4B279B}" type="presParOf" srcId="{E0FACEE4-C687-4A88-8C01-3F4E5A1F2D7D}" destId="{809A9EFA-F705-4280-A034-652A2BEF2B4F}" srcOrd="4" destOrd="0" presId="urn:microsoft.com/office/officeart/2005/8/layout/vList2"/>
    <dgm:cxn modelId="{DA6941D4-CE26-4B13-A6F1-BC4EF02C46C7}" type="presParOf" srcId="{E0FACEE4-C687-4A88-8C01-3F4E5A1F2D7D}" destId="{557C4046-EACD-4E01-8E96-A9813CA5C8C3}" srcOrd="5" destOrd="0" presId="urn:microsoft.com/office/officeart/2005/8/layout/vList2"/>
    <dgm:cxn modelId="{230B1A8D-783B-45A5-ABA1-3C8C2F01857E}" type="presParOf" srcId="{E0FACEE4-C687-4A88-8C01-3F4E5A1F2D7D}" destId="{B2E79BCD-60AE-49AD-9AF0-5EA38CCE308D}"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C54DF8DF-46DA-4939-A4CF-9EA84480223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7518710-73FE-472A-B551-C9242AFAB838}">
      <dgm:prSet/>
      <dgm:spPr/>
      <dgm:t>
        <a:bodyPr/>
        <a:lstStyle/>
        <a:p>
          <a:r>
            <a:rPr lang="en-GB">
              <a:latin typeface="Arial Nova" panose="020B0504020202020204" pitchFamily="34" charset="0"/>
            </a:rPr>
            <a:t>Werk in </a:t>
          </a:r>
          <a:r>
            <a:rPr lang="en-GB" err="1">
              <a:latin typeface="Arial Nova" panose="020B0504020202020204" pitchFamily="34" charset="0"/>
            </a:rPr>
            <a:t>groepjes</a:t>
          </a:r>
          <a:r>
            <a:rPr lang="en-GB">
              <a:latin typeface="Arial Nova" panose="020B0504020202020204" pitchFamily="34" charset="0"/>
            </a:rPr>
            <a:t> van 2 á 4 </a:t>
          </a:r>
          <a:endParaRPr lang="en-US">
            <a:latin typeface="Arial Nova" panose="020B0504020202020204" pitchFamily="34" charset="0"/>
          </a:endParaRPr>
        </a:p>
      </dgm:t>
    </dgm:pt>
    <dgm:pt modelId="{FBC35FEA-5820-4E61-B5AD-B3D994AECCBA}" type="parTrans" cxnId="{4D4D4086-394C-4731-8F3E-7D9E898D6D67}">
      <dgm:prSet/>
      <dgm:spPr/>
      <dgm:t>
        <a:bodyPr/>
        <a:lstStyle/>
        <a:p>
          <a:endParaRPr lang="en-US"/>
        </a:p>
      </dgm:t>
    </dgm:pt>
    <dgm:pt modelId="{124CEAC6-5E6A-40F6-AC6B-32C2B8EBF57E}" type="sibTrans" cxnId="{4D4D4086-394C-4731-8F3E-7D9E898D6D67}">
      <dgm:prSet/>
      <dgm:spPr/>
      <dgm:t>
        <a:bodyPr/>
        <a:lstStyle/>
        <a:p>
          <a:endParaRPr lang="en-US"/>
        </a:p>
      </dgm:t>
    </dgm:pt>
    <dgm:pt modelId="{144CC957-C72B-45CF-8111-C249A5379650}">
      <dgm:prSet/>
      <dgm:spPr/>
      <dgm:t>
        <a:bodyPr/>
        <a:lstStyle/>
        <a:p>
          <a:r>
            <a:rPr lang="en-GB">
              <a:latin typeface="Arial Nova" panose="020B0504020202020204" pitchFamily="34" charset="0"/>
            </a:rPr>
            <a:t>Je </a:t>
          </a:r>
          <a:r>
            <a:rPr lang="en-GB" err="1">
              <a:latin typeface="Arial Nova" panose="020B0504020202020204" pitchFamily="34" charset="0"/>
            </a:rPr>
            <a:t>krijgt</a:t>
          </a:r>
          <a:r>
            <a:rPr lang="en-GB">
              <a:latin typeface="Arial Nova" panose="020B0504020202020204" pitchFamily="34" charset="0"/>
            </a:rPr>
            <a:t> </a:t>
          </a:r>
          <a:r>
            <a:rPr lang="en-GB" err="1">
              <a:latin typeface="Arial Nova" panose="020B0504020202020204" pitchFamily="34" charset="0"/>
            </a:rPr>
            <a:t>een</a:t>
          </a:r>
          <a:r>
            <a:rPr lang="en-GB">
              <a:latin typeface="Arial Nova" panose="020B0504020202020204" pitchFamily="34" charset="0"/>
            </a:rPr>
            <a:t> </a:t>
          </a:r>
          <a:r>
            <a:rPr lang="en-GB" err="1">
              <a:latin typeface="Arial Nova" panose="020B0504020202020204" pitchFamily="34" charset="0"/>
            </a:rPr>
            <a:t>Bijbelgedeelte</a:t>
          </a:r>
          <a:r>
            <a:rPr lang="en-GB">
              <a:latin typeface="Arial Nova" panose="020B0504020202020204" pitchFamily="34" charset="0"/>
            </a:rPr>
            <a:t> van je </a:t>
          </a:r>
          <a:r>
            <a:rPr lang="en-GB" err="1">
              <a:latin typeface="Arial Nova" panose="020B0504020202020204" pitchFamily="34" charset="0"/>
            </a:rPr>
            <a:t>catecheet</a:t>
          </a:r>
          <a:endParaRPr lang="en-US">
            <a:latin typeface="Arial Nova" panose="020B0504020202020204" pitchFamily="34" charset="0"/>
          </a:endParaRPr>
        </a:p>
      </dgm:t>
    </dgm:pt>
    <dgm:pt modelId="{46D8AFAD-7DA6-42C8-839C-3430015E63C6}" type="parTrans" cxnId="{8C8E4498-0C72-4C4E-8E28-D00A78B07F3F}">
      <dgm:prSet/>
      <dgm:spPr/>
      <dgm:t>
        <a:bodyPr/>
        <a:lstStyle/>
        <a:p>
          <a:endParaRPr lang="en-US"/>
        </a:p>
      </dgm:t>
    </dgm:pt>
    <dgm:pt modelId="{36910C19-325D-4310-B21E-48EC09CB546E}" type="sibTrans" cxnId="{8C8E4498-0C72-4C4E-8E28-D00A78B07F3F}">
      <dgm:prSet/>
      <dgm:spPr/>
      <dgm:t>
        <a:bodyPr/>
        <a:lstStyle/>
        <a:p>
          <a:endParaRPr lang="en-US"/>
        </a:p>
      </dgm:t>
    </dgm:pt>
    <dgm:pt modelId="{828886E2-A516-4BDE-9C6E-623E38F8295A}">
      <dgm:prSet/>
      <dgm:spPr/>
      <dgm:t>
        <a:bodyPr/>
        <a:lstStyle/>
        <a:p>
          <a:r>
            <a:rPr lang="en-GB">
              <a:latin typeface="Arial Nova" panose="020B0504020202020204" pitchFamily="34" charset="0"/>
            </a:rPr>
            <a:t>Denk </a:t>
          </a:r>
          <a:r>
            <a:rPr lang="en-GB" err="1">
              <a:latin typeface="Arial Nova" panose="020B0504020202020204" pitchFamily="34" charset="0"/>
            </a:rPr>
            <a:t>samen</a:t>
          </a:r>
          <a:r>
            <a:rPr lang="en-GB">
              <a:latin typeface="Arial Nova" panose="020B0504020202020204" pitchFamily="34" charset="0"/>
            </a:rPr>
            <a:t> </a:t>
          </a:r>
          <a:r>
            <a:rPr lang="en-GB" err="1">
              <a:latin typeface="Arial Nova" panose="020B0504020202020204" pitchFamily="34" charset="0"/>
            </a:rPr>
            <a:t>na</a:t>
          </a:r>
          <a:r>
            <a:rPr lang="en-GB">
              <a:latin typeface="Arial Nova" panose="020B0504020202020204" pitchFamily="34" charset="0"/>
            </a:rPr>
            <a:t> over de </a:t>
          </a:r>
          <a:r>
            <a:rPr lang="en-GB" err="1">
              <a:latin typeface="Arial Nova" panose="020B0504020202020204" pitchFamily="34" charset="0"/>
            </a:rPr>
            <a:t>volgende</a:t>
          </a:r>
          <a:r>
            <a:rPr lang="en-GB">
              <a:latin typeface="Arial Nova" panose="020B0504020202020204" pitchFamily="34" charset="0"/>
            </a:rPr>
            <a:t> </a:t>
          </a:r>
          <a:r>
            <a:rPr lang="en-GB" err="1">
              <a:latin typeface="Arial Nova" panose="020B0504020202020204" pitchFamily="34" charset="0"/>
            </a:rPr>
            <a:t>vragen</a:t>
          </a:r>
          <a:r>
            <a:rPr lang="en-GB">
              <a:latin typeface="Arial Nova" panose="020B0504020202020204" pitchFamily="34" charset="0"/>
            </a:rPr>
            <a:t>: </a:t>
          </a:r>
          <a:endParaRPr lang="en-US">
            <a:latin typeface="Arial Nova" panose="020B0504020202020204" pitchFamily="34" charset="0"/>
          </a:endParaRPr>
        </a:p>
      </dgm:t>
    </dgm:pt>
    <dgm:pt modelId="{10F35F86-5B91-4C4B-81E4-2A62618829D5}" type="parTrans" cxnId="{E343779F-40B3-47F1-A7AE-BEEF4325CEB6}">
      <dgm:prSet/>
      <dgm:spPr/>
      <dgm:t>
        <a:bodyPr/>
        <a:lstStyle/>
        <a:p>
          <a:endParaRPr lang="en-US"/>
        </a:p>
      </dgm:t>
    </dgm:pt>
    <dgm:pt modelId="{CB37F9AE-F6EF-4BB5-8E06-DF497E54D57B}" type="sibTrans" cxnId="{E343779F-40B3-47F1-A7AE-BEEF4325CEB6}">
      <dgm:prSet/>
      <dgm:spPr/>
      <dgm:t>
        <a:bodyPr/>
        <a:lstStyle/>
        <a:p>
          <a:endParaRPr lang="en-US"/>
        </a:p>
      </dgm:t>
    </dgm:pt>
    <dgm:pt modelId="{155FD808-FAC0-4895-BF27-94B5A58F513C}">
      <dgm:prSet/>
      <dgm:spPr/>
      <dgm:t>
        <a:bodyPr/>
        <a:lstStyle/>
        <a:p>
          <a:r>
            <a:rPr lang="nl-NL">
              <a:latin typeface="Arial Nova" panose="020B0504020202020204" pitchFamily="34" charset="0"/>
            </a:rPr>
            <a:t>Waarom willen de mensen in het Bijbelgedeelte iets veranderen?</a:t>
          </a:r>
          <a:endParaRPr lang="en-US">
            <a:latin typeface="Arial Nova" panose="020B0504020202020204" pitchFamily="34" charset="0"/>
          </a:endParaRPr>
        </a:p>
      </dgm:t>
    </dgm:pt>
    <dgm:pt modelId="{D839299B-A358-4C6A-A574-397321635DEE}" type="parTrans" cxnId="{F3C1905F-9D26-4FFA-B5EB-99E21CFBEF07}">
      <dgm:prSet/>
      <dgm:spPr/>
      <dgm:t>
        <a:bodyPr/>
        <a:lstStyle/>
        <a:p>
          <a:endParaRPr lang="en-US"/>
        </a:p>
      </dgm:t>
    </dgm:pt>
    <dgm:pt modelId="{05012FB2-73DA-4365-AEDD-839CBF1D22CC}" type="sibTrans" cxnId="{F3C1905F-9D26-4FFA-B5EB-99E21CFBEF07}">
      <dgm:prSet/>
      <dgm:spPr/>
      <dgm:t>
        <a:bodyPr/>
        <a:lstStyle/>
        <a:p>
          <a:endParaRPr lang="en-US"/>
        </a:p>
      </dgm:t>
    </dgm:pt>
    <dgm:pt modelId="{4A660160-D3D1-482D-83A6-ED88EE07EB16}">
      <dgm:prSet/>
      <dgm:spPr/>
      <dgm:t>
        <a:bodyPr/>
        <a:lstStyle/>
        <a:p>
          <a:r>
            <a:rPr lang="en-US">
              <a:latin typeface="Arial Nova" panose="020B0504020202020204" pitchFamily="34" charset="0"/>
            </a:rPr>
            <a:t>Klaar? </a:t>
          </a:r>
        </a:p>
      </dgm:t>
    </dgm:pt>
    <dgm:pt modelId="{A6993558-2060-402B-AB9F-121C3C690E74}" type="parTrans" cxnId="{632CB684-BFDB-4655-940B-68E6027CB678}">
      <dgm:prSet/>
      <dgm:spPr/>
      <dgm:t>
        <a:bodyPr/>
        <a:lstStyle/>
        <a:p>
          <a:endParaRPr lang="en-GB"/>
        </a:p>
      </dgm:t>
    </dgm:pt>
    <dgm:pt modelId="{AEF5AC0A-EB8A-48C3-9923-93AFA3696815}" type="sibTrans" cxnId="{632CB684-BFDB-4655-940B-68E6027CB678}">
      <dgm:prSet/>
      <dgm:spPr/>
      <dgm:t>
        <a:bodyPr/>
        <a:lstStyle/>
        <a:p>
          <a:endParaRPr lang="en-GB"/>
        </a:p>
      </dgm:t>
    </dgm:pt>
    <dgm:pt modelId="{79A5C9CD-7164-4858-AF2F-57FDACCD15D2}">
      <dgm:prSet/>
      <dgm:spPr/>
      <dgm:t>
        <a:bodyPr/>
        <a:lstStyle/>
        <a:p>
          <a:r>
            <a:rPr lang="nl-NL">
              <a:latin typeface="Arial Nova" panose="020B0504020202020204" pitchFamily="34" charset="0"/>
            </a:rPr>
            <a:t>Kun jij een korte zin bedenken die gemeenteleden helpt om op een goede manier iets te veranderen in de kerk?</a:t>
          </a:r>
          <a:endParaRPr lang="en-US">
            <a:latin typeface="Arial Nova" panose="020B0504020202020204" pitchFamily="34" charset="0"/>
          </a:endParaRPr>
        </a:p>
      </dgm:t>
    </dgm:pt>
    <dgm:pt modelId="{060DB88C-3A75-4A8E-B2C7-578763C5A22D}" type="parTrans" cxnId="{FD16A931-5635-40A7-AC8E-032F001748CE}">
      <dgm:prSet/>
      <dgm:spPr/>
      <dgm:t>
        <a:bodyPr/>
        <a:lstStyle/>
        <a:p>
          <a:endParaRPr lang="en-GB"/>
        </a:p>
      </dgm:t>
    </dgm:pt>
    <dgm:pt modelId="{8427ACAF-2B8C-421D-BA03-1F27F7B9AE01}" type="sibTrans" cxnId="{FD16A931-5635-40A7-AC8E-032F001748CE}">
      <dgm:prSet/>
      <dgm:spPr/>
      <dgm:t>
        <a:bodyPr/>
        <a:lstStyle/>
        <a:p>
          <a:endParaRPr lang="en-GB"/>
        </a:p>
      </dgm:t>
    </dgm:pt>
    <dgm:pt modelId="{B9D7F78D-CCE7-46FA-B233-73F97BAE1DA7}">
      <dgm:prSet/>
      <dgm:spPr/>
      <dgm:t>
        <a:bodyPr/>
        <a:lstStyle/>
        <a:p>
          <a:r>
            <a:rPr lang="nl-NL" dirty="0">
              <a:latin typeface="Arial Nova" panose="020B0504020202020204" pitchFamily="34" charset="0"/>
            </a:rPr>
            <a:t>Wat zijn de bedoelingen van de mensen om iets te veranderen?</a:t>
          </a:r>
          <a:endParaRPr lang="en-US" dirty="0">
            <a:latin typeface="Arial Nova" panose="020B0504020202020204" pitchFamily="34" charset="0"/>
          </a:endParaRPr>
        </a:p>
      </dgm:t>
    </dgm:pt>
    <dgm:pt modelId="{CD91372E-919F-49B8-A5F2-5A0C5E8AB05A}" type="parTrans" cxnId="{98B2A197-110A-48B9-BF6D-EFF18FA9427C}">
      <dgm:prSet/>
      <dgm:spPr/>
      <dgm:t>
        <a:bodyPr/>
        <a:lstStyle/>
        <a:p>
          <a:endParaRPr lang="nl-NL"/>
        </a:p>
      </dgm:t>
    </dgm:pt>
    <dgm:pt modelId="{DB161EC7-E189-4AFD-850D-92C61E3E4B95}" type="sibTrans" cxnId="{98B2A197-110A-48B9-BF6D-EFF18FA9427C}">
      <dgm:prSet/>
      <dgm:spPr/>
      <dgm:t>
        <a:bodyPr/>
        <a:lstStyle/>
        <a:p>
          <a:endParaRPr lang="nl-NL"/>
        </a:p>
      </dgm:t>
    </dgm:pt>
    <dgm:pt modelId="{0CAC97F1-821C-4827-AFD4-84BD18F247A4}">
      <dgm:prSet/>
      <dgm:spPr/>
      <dgm:t>
        <a:bodyPr/>
        <a:lstStyle/>
        <a:p>
          <a:r>
            <a:rPr lang="nl-NL">
              <a:latin typeface="Arial Nova" panose="020B0504020202020204" pitchFamily="34" charset="0"/>
            </a:rPr>
            <a:t>Kun je begrijpen waarom deze mensen hiervoor kozen of zo dachten?</a:t>
          </a:r>
          <a:endParaRPr lang="en-US">
            <a:latin typeface="Arial Nova" panose="020B0504020202020204" pitchFamily="34" charset="0"/>
          </a:endParaRPr>
        </a:p>
      </dgm:t>
    </dgm:pt>
    <dgm:pt modelId="{3A424128-F2DE-497E-A03D-A4F45CCE9899}" type="parTrans" cxnId="{49D2F9DA-9A1D-4AE8-BD67-DEA25FA65874}">
      <dgm:prSet/>
      <dgm:spPr/>
      <dgm:t>
        <a:bodyPr/>
        <a:lstStyle/>
        <a:p>
          <a:endParaRPr lang="nl-NL"/>
        </a:p>
      </dgm:t>
    </dgm:pt>
    <dgm:pt modelId="{5A53387B-C0E0-4307-ABEC-E6550F824E4A}" type="sibTrans" cxnId="{49D2F9DA-9A1D-4AE8-BD67-DEA25FA65874}">
      <dgm:prSet/>
      <dgm:spPr/>
      <dgm:t>
        <a:bodyPr/>
        <a:lstStyle/>
        <a:p>
          <a:endParaRPr lang="nl-NL"/>
        </a:p>
      </dgm:t>
    </dgm:pt>
    <dgm:pt modelId="{C0E0E5AD-CC76-4B88-86AA-08B516466175}">
      <dgm:prSet/>
      <dgm:spPr/>
      <dgm:t>
        <a:bodyPr/>
        <a:lstStyle/>
        <a:p>
          <a:r>
            <a:rPr lang="nl-NL">
              <a:latin typeface="Arial Nova" panose="020B0504020202020204" pitchFamily="34" charset="0"/>
            </a:rPr>
            <a:t>Brengt de vernieuwing de mensen nu dichter bij God of juist niet? Leg uit! </a:t>
          </a:r>
          <a:endParaRPr lang="en-US">
            <a:latin typeface="Arial Nova" panose="020B0504020202020204" pitchFamily="34" charset="0"/>
          </a:endParaRPr>
        </a:p>
      </dgm:t>
    </dgm:pt>
    <dgm:pt modelId="{3E04B8C8-2261-4D52-9528-C0A537B2836A}" type="parTrans" cxnId="{629F0C4A-5460-49A9-91AF-8BC87797C25F}">
      <dgm:prSet/>
      <dgm:spPr/>
      <dgm:t>
        <a:bodyPr/>
        <a:lstStyle/>
        <a:p>
          <a:endParaRPr lang="nl-NL"/>
        </a:p>
      </dgm:t>
    </dgm:pt>
    <dgm:pt modelId="{ACFAD514-D98A-4E32-B6E7-B510BF67C9C7}" type="sibTrans" cxnId="{629F0C4A-5460-49A9-91AF-8BC87797C25F}">
      <dgm:prSet/>
      <dgm:spPr/>
      <dgm:t>
        <a:bodyPr/>
        <a:lstStyle/>
        <a:p>
          <a:endParaRPr lang="nl-NL"/>
        </a:p>
      </dgm:t>
    </dgm:pt>
    <dgm:pt modelId="{D5C95EF4-BF06-4999-A332-380B8E6FB8FC}" type="pres">
      <dgm:prSet presAssocID="{C54DF8DF-46DA-4939-A4CF-9EA84480223A}" presName="linear" presStyleCnt="0">
        <dgm:presLayoutVars>
          <dgm:dir/>
          <dgm:animLvl val="lvl"/>
          <dgm:resizeHandles val="exact"/>
        </dgm:presLayoutVars>
      </dgm:prSet>
      <dgm:spPr/>
    </dgm:pt>
    <dgm:pt modelId="{278AC9B0-CE2D-4143-B76F-42B7E6F09CA5}" type="pres">
      <dgm:prSet presAssocID="{B7518710-73FE-472A-B551-C9242AFAB838}" presName="parentLin" presStyleCnt="0"/>
      <dgm:spPr/>
    </dgm:pt>
    <dgm:pt modelId="{6ED32679-C85F-4007-A6FB-DB6124EE765B}" type="pres">
      <dgm:prSet presAssocID="{B7518710-73FE-472A-B551-C9242AFAB838}" presName="parentLeftMargin" presStyleLbl="node1" presStyleIdx="0" presStyleCnt="4"/>
      <dgm:spPr/>
    </dgm:pt>
    <dgm:pt modelId="{182C5F69-5E26-4E2A-9F36-66AD7EA6228A}" type="pres">
      <dgm:prSet presAssocID="{B7518710-73FE-472A-B551-C9242AFAB838}" presName="parentText" presStyleLbl="node1" presStyleIdx="0" presStyleCnt="4">
        <dgm:presLayoutVars>
          <dgm:chMax val="0"/>
          <dgm:bulletEnabled val="1"/>
        </dgm:presLayoutVars>
      </dgm:prSet>
      <dgm:spPr/>
    </dgm:pt>
    <dgm:pt modelId="{08743B6B-3A86-45F8-8E96-E9E56C27E8CE}" type="pres">
      <dgm:prSet presAssocID="{B7518710-73FE-472A-B551-C9242AFAB838}" presName="negativeSpace" presStyleCnt="0"/>
      <dgm:spPr/>
    </dgm:pt>
    <dgm:pt modelId="{D0E2E852-616B-4945-A612-8BD155D7EADE}" type="pres">
      <dgm:prSet presAssocID="{B7518710-73FE-472A-B551-C9242AFAB838}" presName="childText" presStyleLbl="conFgAcc1" presStyleIdx="0" presStyleCnt="4">
        <dgm:presLayoutVars>
          <dgm:bulletEnabled val="1"/>
        </dgm:presLayoutVars>
      </dgm:prSet>
      <dgm:spPr/>
    </dgm:pt>
    <dgm:pt modelId="{ADD9805B-31F2-4CE2-965D-A6F313F3B829}" type="pres">
      <dgm:prSet presAssocID="{124CEAC6-5E6A-40F6-AC6B-32C2B8EBF57E}" presName="spaceBetweenRectangles" presStyleCnt="0"/>
      <dgm:spPr/>
    </dgm:pt>
    <dgm:pt modelId="{E7E6A788-9F3E-4EB2-B035-D7F688DDC2A8}" type="pres">
      <dgm:prSet presAssocID="{144CC957-C72B-45CF-8111-C249A5379650}" presName="parentLin" presStyleCnt="0"/>
      <dgm:spPr/>
    </dgm:pt>
    <dgm:pt modelId="{133BE058-A296-4C10-9663-7EDD4489C436}" type="pres">
      <dgm:prSet presAssocID="{144CC957-C72B-45CF-8111-C249A5379650}" presName="parentLeftMargin" presStyleLbl="node1" presStyleIdx="0" presStyleCnt="4"/>
      <dgm:spPr/>
    </dgm:pt>
    <dgm:pt modelId="{690B9AFD-1C15-40F8-815A-AF0CF0846259}" type="pres">
      <dgm:prSet presAssocID="{144CC957-C72B-45CF-8111-C249A5379650}" presName="parentText" presStyleLbl="node1" presStyleIdx="1" presStyleCnt="4">
        <dgm:presLayoutVars>
          <dgm:chMax val="0"/>
          <dgm:bulletEnabled val="1"/>
        </dgm:presLayoutVars>
      </dgm:prSet>
      <dgm:spPr/>
    </dgm:pt>
    <dgm:pt modelId="{43FA0B23-30D2-4202-8BD3-78C152CAEE15}" type="pres">
      <dgm:prSet presAssocID="{144CC957-C72B-45CF-8111-C249A5379650}" presName="negativeSpace" presStyleCnt="0"/>
      <dgm:spPr/>
    </dgm:pt>
    <dgm:pt modelId="{B87B0C30-5E60-47A6-B455-3D2C1F5FF93A}" type="pres">
      <dgm:prSet presAssocID="{144CC957-C72B-45CF-8111-C249A5379650}" presName="childText" presStyleLbl="conFgAcc1" presStyleIdx="1" presStyleCnt="4">
        <dgm:presLayoutVars>
          <dgm:bulletEnabled val="1"/>
        </dgm:presLayoutVars>
      </dgm:prSet>
      <dgm:spPr/>
    </dgm:pt>
    <dgm:pt modelId="{F304213E-423A-4DD8-BBBE-B5891BC42CB3}" type="pres">
      <dgm:prSet presAssocID="{36910C19-325D-4310-B21E-48EC09CB546E}" presName="spaceBetweenRectangles" presStyleCnt="0"/>
      <dgm:spPr/>
    </dgm:pt>
    <dgm:pt modelId="{FEEA2B40-F6DF-4792-97E4-6334F4051461}" type="pres">
      <dgm:prSet presAssocID="{828886E2-A516-4BDE-9C6E-623E38F8295A}" presName="parentLin" presStyleCnt="0"/>
      <dgm:spPr/>
    </dgm:pt>
    <dgm:pt modelId="{0940C96C-6A60-4EEB-9796-AD050CB55B14}" type="pres">
      <dgm:prSet presAssocID="{828886E2-A516-4BDE-9C6E-623E38F8295A}" presName="parentLeftMargin" presStyleLbl="node1" presStyleIdx="1" presStyleCnt="4"/>
      <dgm:spPr/>
    </dgm:pt>
    <dgm:pt modelId="{8BE3A840-90CA-4C92-9754-95611725C32B}" type="pres">
      <dgm:prSet presAssocID="{828886E2-A516-4BDE-9C6E-623E38F8295A}" presName="parentText" presStyleLbl="node1" presStyleIdx="2" presStyleCnt="4">
        <dgm:presLayoutVars>
          <dgm:chMax val="0"/>
          <dgm:bulletEnabled val="1"/>
        </dgm:presLayoutVars>
      </dgm:prSet>
      <dgm:spPr/>
    </dgm:pt>
    <dgm:pt modelId="{A9043B99-B751-4871-8056-6C77B895C0D2}" type="pres">
      <dgm:prSet presAssocID="{828886E2-A516-4BDE-9C6E-623E38F8295A}" presName="negativeSpace" presStyleCnt="0"/>
      <dgm:spPr/>
    </dgm:pt>
    <dgm:pt modelId="{3AF07F81-C007-4B32-BE17-07B34F0CD907}" type="pres">
      <dgm:prSet presAssocID="{828886E2-A516-4BDE-9C6E-623E38F8295A}" presName="childText" presStyleLbl="conFgAcc1" presStyleIdx="2" presStyleCnt="4">
        <dgm:presLayoutVars>
          <dgm:bulletEnabled val="1"/>
        </dgm:presLayoutVars>
      </dgm:prSet>
      <dgm:spPr/>
    </dgm:pt>
    <dgm:pt modelId="{B907954D-1C89-4EF2-ADBA-FCE2202AC245}" type="pres">
      <dgm:prSet presAssocID="{CB37F9AE-F6EF-4BB5-8E06-DF497E54D57B}" presName="spaceBetweenRectangles" presStyleCnt="0"/>
      <dgm:spPr/>
    </dgm:pt>
    <dgm:pt modelId="{727B5E03-2158-4E3C-AC62-B5F0A51AED28}" type="pres">
      <dgm:prSet presAssocID="{4A660160-D3D1-482D-83A6-ED88EE07EB16}" presName="parentLin" presStyleCnt="0"/>
      <dgm:spPr/>
    </dgm:pt>
    <dgm:pt modelId="{F2B3BAFE-F7A6-49C1-B1AC-17409DDEC7C6}" type="pres">
      <dgm:prSet presAssocID="{4A660160-D3D1-482D-83A6-ED88EE07EB16}" presName="parentLeftMargin" presStyleLbl="node1" presStyleIdx="2" presStyleCnt="4"/>
      <dgm:spPr/>
    </dgm:pt>
    <dgm:pt modelId="{4FDF7F21-E2E5-4915-8B3C-A5C94E7B62EF}" type="pres">
      <dgm:prSet presAssocID="{4A660160-D3D1-482D-83A6-ED88EE07EB16}" presName="parentText" presStyleLbl="node1" presStyleIdx="3" presStyleCnt="4">
        <dgm:presLayoutVars>
          <dgm:chMax val="0"/>
          <dgm:bulletEnabled val="1"/>
        </dgm:presLayoutVars>
      </dgm:prSet>
      <dgm:spPr/>
    </dgm:pt>
    <dgm:pt modelId="{F192BD97-98C2-4AC2-A9D3-3ED3C2A7F3B0}" type="pres">
      <dgm:prSet presAssocID="{4A660160-D3D1-482D-83A6-ED88EE07EB16}" presName="negativeSpace" presStyleCnt="0"/>
      <dgm:spPr/>
    </dgm:pt>
    <dgm:pt modelId="{68EA3F1A-C281-4386-8314-D7D724BDA155}" type="pres">
      <dgm:prSet presAssocID="{4A660160-D3D1-482D-83A6-ED88EE07EB16}" presName="childText" presStyleLbl="conFgAcc1" presStyleIdx="3" presStyleCnt="4">
        <dgm:presLayoutVars>
          <dgm:bulletEnabled val="1"/>
        </dgm:presLayoutVars>
      </dgm:prSet>
      <dgm:spPr/>
    </dgm:pt>
  </dgm:ptLst>
  <dgm:cxnLst>
    <dgm:cxn modelId="{EF75FE0D-3CB9-43D1-A49C-4815BE8D4794}" type="presOf" srcId="{4A660160-D3D1-482D-83A6-ED88EE07EB16}" destId="{4FDF7F21-E2E5-4915-8B3C-A5C94E7B62EF}" srcOrd="1" destOrd="0" presId="urn:microsoft.com/office/officeart/2005/8/layout/list1"/>
    <dgm:cxn modelId="{FD16A931-5635-40A7-AC8E-032F001748CE}" srcId="{4A660160-D3D1-482D-83A6-ED88EE07EB16}" destId="{79A5C9CD-7164-4858-AF2F-57FDACCD15D2}" srcOrd="0" destOrd="0" parTransId="{060DB88C-3A75-4A8E-B2C7-578763C5A22D}" sibTransId="{8427ACAF-2B8C-421D-BA03-1F27F7B9AE01}"/>
    <dgm:cxn modelId="{4E16243D-2E4B-48C1-B59C-62C83470E360}" type="presOf" srcId="{828886E2-A516-4BDE-9C6E-623E38F8295A}" destId="{8BE3A840-90CA-4C92-9754-95611725C32B}" srcOrd="1" destOrd="0" presId="urn:microsoft.com/office/officeart/2005/8/layout/list1"/>
    <dgm:cxn modelId="{F3C1905F-9D26-4FFA-B5EB-99E21CFBEF07}" srcId="{828886E2-A516-4BDE-9C6E-623E38F8295A}" destId="{155FD808-FAC0-4895-BF27-94B5A58F513C}" srcOrd="0" destOrd="0" parTransId="{D839299B-A358-4C6A-A574-397321635DEE}" sibTransId="{05012FB2-73DA-4365-AEDD-839CBF1D22CC}"/>
    <dgm:cxn modelId="{3822E349-8EDC-4FDB-8A2B-13D68135CD95}" type="presOf" srcId="{144CC957-C72B-45CF-8111-C249A5379650}" destId="{690B9AFD-1C15-40F8-815A-AF0CF0846259}" srcOrd="1" destOrd="0" presId="urn:microsoft.com/office/officeart/2005/8/layout/list1"/>
    <dgm:cxn modelId="{629F0C4A-5460-49A9-91AF-8BC87797C25F}" srcId="{828886E2-A516-4BDE-9C6E-623E38F8295A}" destId="{C0E0E5AD-CC76-4B88-86AA-08B516466175}" srcOrd="3" destOrd="0" parTransId="{3E04B8C8-2261-4D52-9528-C0A537B2836A}" sibTransId="{ACFAD514-D98A-4E32-B6E7-B510BF67C9C7}"/>
    <dgm:cxn modelId="{4D702F52-9213-4536-99C6-FBBCD7D8C533}" type="presOf" srcId="{828886E2-A516-4BDE-9C6E-623E38F8295A}" destId="{0940C96C-6A60-4EEB-9796-AD050CB55B14}" srcOrd="0" destOrd="0" presId="urn:microsoft.com/office/officeart/2005/8/layout/list1"/>
    <dgm:cxn modelId="{A23A0159-6B44-4F4A-BC75-83F4F5B1A01F}" type="presOf" srcId="{C0E0E5AD-CC76-4B88-86AA-08B516466175}" destId="{3AF07F81-C007-4B32-BE17-07B34F0CD907}" srcOrd="0" destOrd="3" presId="urn:microsoft.com/office/officeart/2005/8/layout/list1"/>
    <dgm:cxn modelId="{5DD54E7E-5D13-46E3-BC91-B7A6563155D5}" type="presOf" srcId="{0CAC97F1-821C-4827-AFD4-84BD18F247A4}" destId="{3AF07F81-C007-4B32-BE17-07B34F0CD907}" srcOrd="0" destOrd="2" presId="urn:microsoft.com/office/officeart/2005/8/layout/list1"/>
    <dgm:cxn modelId="{632CB684-BFDB-4655-940B-68E6027CB678}" srcId="{C54DF8DF-46DA-4939-A4CF-9EA84480223A}" destId="{4A660160-D3D1-482D-83A6-ED88EE07EB16}" srcOrd="3" destOrd="0" parTransId="{A6993558-2060-402B-AB9F-121C3C690E74}" sibTransId="{AEF5AC0A-EB8A-48C3-9923-93AFA3696815}"/>
    <dgm:cxn modelId="{4D4D4086-394C-4731-8F3E-7D9E898D6D67}" srcId="{C54DF8DF-46DA-4939-A4CF-9EA84480223A}" destId="{B7518710-73FE-472A-B551-C9242AFAB838}" srcOrd="0" destOrd="0" parTransId="{FBC35FEA-5820-4E61-B5AD-B3D994AECCBA}" sibTransId="{124CEAC6-5E6A-40F6-AC6B-32C2B8EBF57E}"/>
    <dgm:cxn modelId="{9D063C91-5D4C-4E6C-9643-619178A5743D}" type="presOf" srcId="{79A5C9CD-7164-4858-AF2F-57FDACCD15D2}" destId="{68EA3F1A-C281-4386-8314-D7D724BDA155}" srcOrd="0" destOrd="0" presId="urn:microsoft.com/office/officeart/2005/8/layout/list1"/>
    <dgm:cxn modelId="{B829DE91-C34E-4AFB-B197-94AEBC82496E}" type="presOf" srcId="{B7518710-73FE-472A-B551-C9242AFAB838}" destId="{6ED32679-C85F-4007-A6FB-DB6124EE765B}" srcOrd="0" destOrd="0" presId="urn:microsoft.com/office/officeart/2005/8/layout/list1"/>
    <dgm:cxn modelId="{98B2A197-110A-48B9-BF6D-EFF18FA9427C}" srcId="{828886E2-A516-4BDE-9C6E-623E38F8295A}" destId="{B9D7F78D-CCE7-46FA-B233-73F97BAE1DA7}" srcOrd="1" destOrd="0" parTransId="{CD91372E-919F-49B8-A5F2-5A0C5E8AB05A}" sibTransId="{DB161EC7-E189-4AFD-850D-92C61E3E4B95}"/>
    <dgm:cxn modelId="{8C8E4498-0C72-4C4E-8E28-D00A78B07F3F}" srcId="{C54DF8DF-46DA-4939-A4CF-9EA84480223A}" destId="{144CC957-C72B-45CF-8111-C249A5379650}" srcOrd="1" destOrd="0" parTransId="{46D8AFAD-7DA6-42C8-839C-3430015E63C6}" sibTransId="{36910C19-325D-4310-B21E-48EC09CB546E}"/>
    <dgm:cxn modelId="{F4040899-7A23-4032-AC6D-93D8581D0943}" type="presOf" srcId="{C54DF8DF-46DA-4939-A4CF-9EA84480223A}" destId="{D5C95EF4-BF06-4999-A332-380B8E6FB8FC}" srcOrd="0" destOrd="0" presId="urn:microsoft.com/office/officeart/2005/8/layout/list1"/>
    <dgm:cxn modelId="{E343779F-40B3-47F1-A7AE-BEEF4325CEB6}" srcId="{C54DF8DF-46DA-4939-A4CF-9EA84480223A}" destId="{828886E2-A516-4BDE-9C6E-623E38F8295A}" srcOrd="2" destOrd="0" parTransId="{10F35F86-5B91-4C4B-81E4-2A62618829D5}" sibTransId="{CB37F9AE-F6EF-4BB5-8E06-DF497E54D57B}"/>
    <dgm:cxn modelId="{04CFB6B9-2946-4540-AA33-5999C8CDFAF2}" type="presOf" srcId="{B9D7F78D-CCE7-46FA-B233-73F97BAE1DA7}" destId="{3AF07F81-C007-4B32-BE17-07B34F0CD907}" srcOrd="0" destOrd="1" presId="urn:microsoft.com/office/officeart/2005/8/layout/list1"/>
    <dgm:cxn modelId="{537B12C5-E386-40A6-AD4E-93FC9BC64D7F}" type="presOf" srcId="{155FD808-FAC0-4895-BF27-94B5A58F513C}" destId="{3AF07F81-C007-4B32-BE17-07B34F0CD907}" srcOrd="0" destOrd="0" presId="urn:microsoft.com/office/officeart/2005/8/layout/list1"/>
    <dgm:cxn modelId="{2DF8B1CF-0B0B-48D4-B73E-8FBCC4BBE804}" type="presOf" srcId="{144CC957-C72B-45CF-8111-C249A5379650}" destId="{133BE058-A296-4C10-9663-7EDD4489C436}" srcOrd="0" destOrd="0" presId="urn:microsoft.com/office/officeart/2005/8/layout/list1"/>
    <dgm:cxn modelId="{49D2F9DA-9A1D-4AE8-BD67-DEA25FA65874}" srcId="{828886E2-A516-4BDE-9C6E-623E38F8295A}" destId="{0CAC97F1-821C-4827-AFD4-84BD18F247A4}" srcOrd="2" destOrd="0" parTransId="{3A424128-F2DE-497E-A03D-A4F45CCE9899}" sibTransId="{5A53387B-C0E0-4307-ABEC-E6550F824E4A}"/>
    <dgm:cxn modelId="{8FE013F2-59CC-4D99-94DE-65E99BD62BFE}" type="presOf" srcId="{4A660160-D3D1-482D-83A6-ED88EE07EB16}" destId="{F2B3BAFE-F7A6-49C1-B1AC-17409DDEC7C6}" srcOrd="0" destOrd="0" presId="urn:microsoft.com/office/officeart/2005/8/layout/list1"/>
    <dgm:cxn modelId="{3EC620FE-E3F1-4125-84DF-3BAE823089F3}" type="presOf" srcId="{B7518710-73FE-472A-B551-C9242AFAB838}" destId="{182C5F69-5E26-4E2A-9F36-66AD7EA6228A}" srcOrd="1" destOrd="0" presId="urn:microsoft.com/office/officeart/2005/8/layout/list1"/>
    <dgm:cxn modelId="{6DBE4A33-4CEC-43C6-B359-A35F0544BF75}" type="presParOf" srcId="{D5C95EF4-BF06-4999-A332-380B8E6FB8FC}" destId="{278AC9B0-CE2D-4143-B76F-42B7E6F09CA5}" srcOrd="0" destOrd="0" presId="urn:microsoft.com/office/officeart/2005/8/layout/list1"/>
    <dgm:cxn modelId="{2EC84C3E-F577-4448-9B94-DE25C1E638A7}" type="presParOf" srcId="{278AC9B0-CE2D-4143-B76F-42B7E6F09CA5}" destId="{6ED32679-C85F-4007-A6FB-DB6124EE765B}" srcOrd="0" destOrd="0" presId="urn:microsoft.com/office/officeart/2005/8/layout/list1"/>
    <dgm:cxn modelId="{8CFB04EC-83B1-4309-80C5-BCEB88C80D53}" type="presParOf" srcId="{278AC9B0-CE2D-4143-B76F-42B7E6F09CA5}" destId="{182C5F69-5E26-4E2A-9F36-66AD7EA6228A}" srcOrd="1" destOrd="0" presId="urn:microsoft.com/office/officeart/2005/8/layout/list1"/>
    <dgm:cxn modelId="{CEE5A8A1-5130-4D24-BAFF-A8C8983C521D}" type="presParOf" srcId="{D5C95EF4-BF06-4999-A332-380B8E6FB8FC}" destId="{08743B6B-3A86-45F8-8E96-E9E56C27E8CE}" srcOrd="1" destOrd="0" presId="urn:microsoft.com/office/officeart/2005/8/layout/list1"/>
    <dgm:cxn modelId="{1EA2D49B-4C11-45BB-85B0-F98C702B5A1E}" type="presParOf" srcId="{D5C95EF4-BF06-4999-A332-380B8E6FB8FC}" destId="{D0E2E852-616B-4945-A612-8BD155D7EADE}" srcOrd="2" destOrd="0" presId="urn:microsoft.com/office/officeart/2005/8/layout/list1"/>
    <dgm:cxn modelId="{893F8024-021E-4B4E-A380-288D0C57CC37}" type="presParOf" srcId="{D5C95EF4-BF06-4999-A332-380B8E6FB8FC}" destId="{ADD9805B-31F2-4CE2-965D-A6F313F3B829}" srcOrd="3" destOrd="0" presId="urn:microsoft.com/office/officeart/2005/8/layout/list1"/>
    <dgm:cxn modelId="{A53A4813-A379-4E39-B894-4BBB14242E99}" type="presParOf" srcId="{D5C95EF4-BF06-4999-A332-380B8E6FB8FC}" destId="{E7E6A788-9F3E-4EB2-B035-D7F688DDC2A8}" srcOrd="4" destOrd="0" presId="urn:microsoft.com/office/officeart/2005/8/layout/list1"/>
    <dgm:cxn modelId="{55BE07AE-6F87-46C4-8052-3E2B7A45885D}" type="presParOf" srcId="{E7E6A788-9F3E-4EB2-B035-D7F688DDC2A8}" destId="{133BE058-A296-4C10-9663-7EDD4489C436}" srcOrd="0" destOrd="0" presId="urn:microsoft.com/office/officeart/2005/8/layout/list1"/>
    <dgm:cxn modelId="{3154ABD4-3F54-403C-AE72-7AEF22FA7703}" type="presParOf" srcId="{E7E6A788-9F3E-4EB2-B035-D7F688DDC2A8}" destId="{690B9AFD-1C15-40F8-815A-AF0CF0846259}" srcOrd="1" destOrd="0" presId="urn:microsoft.com/office/officeart/2005/8/layout/list1"/>
    <dgm:cxn modelId="{E00A0519-6E17-4B9C-9F64-43F9883F1A9A}" type="presParOf" srcId="{D5C95EF4-BF06-4999-A332-380B8E6FB8FC}" destId="{43FA0B23-30D2-4202-8BD3-78C152CAEE15}" srcOrd="5" destOrd="0" presId="urn:microsoft.com/office/officeart/2005/8/layout/list1"/>
    <dgm:cxn modelId="{8220B65D-917A-4E2A-AE97-9D7E8D2F8AD9}" type="presParOf" srcId="{D5C95EF4-BF06-4999-A332-380B8E6FB8FC}" destId="{B87B0C30-5E60-47A6-B455-3D2C1F5FF93A}" srcOrd="6" destOrd="0" presId="urn:microsoft.com/office/officeart/2005/8/layout/list1"/>
    <dgm:cxn modelId="{711EAF35-C101-4482-96C2-A14593681601}" type="presParOf" srcId="{D5C95EF4-BF06-4999-A332-380B8E6FB8FC}" destId="{F304213E-423A-4DD8-BBBE-B5891BC42CB3}" srcOrd="7" destOrd="0" presId="urn:microsoft.com/office/officeart/2005/8/layout/list1"/>
    <dgm:cxn modelId="{D8116620-0B46-4000-8DFF-27DAD924169D}" type="presParOf" srcId="{D5C95EF4-BF06-4999-A332-380B8E6FB8FC}" destId="{FEEA2B40-F6DF-4792-97E4-6334F4051461}" srcOrd="8" destOrd="0" presId="urn:microsoft.com/office/officeart/2005/8/layout/list1"/>
    <dgm:cxn modelId="{DF56AE96-EB11-41F3-B9CE-86817EA168E4}" type="presParOf" srcId="{FEEA2B40-F6DF-4792-97E4-6334F4051461}" destId="{0940C96C-6A60-4EEB-9796-AD050CB55B14}" srcOrd="0" destOrd="0" presId="urn:microsoft.com/office/officeart/2005/8/layout/list1"/>
    <dgm:cxn modelId="{1755A95C-C73B-40BF-8608-D75C716A5AE0}" type="presParOf" srcId="{FEEA2B40-F6DF-4792-97E4-6334F4051461}" destId="{8BE3A840-90CA-4C92-9754-95611725C32B}" srcOrd="1" destOrd="0" presId="urn:microsoft.com/office/officeart/2005/8/layout/list1"/>
    <dgm:cxn modelId="{4CF97B14-F44B-4340-9267-BB6E7579B65E}" type="presParOf" srcId="{D5C95EF4-BF06-4999-A332-380B8E6FB8FC}" destId="{A9043B99-B751-4871-8056-6C77B895C0D2}" srcOrd="9" destOrd="0" presId="urn:microsoft.com/office/officeart/2005/8/layout/list1"/>
    <dgm:cxn modelId="{E085961C-3647-4DD9-B0CC-B814C95C496A}" type="presParOf" srcId="{D5C95EF4-BF06-4999-A332-380B8E6FB8FC}" destId="{3AF07F81-C007-4B32-BE17-07B34F0CD907}" srcOrd="10" destOrd="0" presId="urn:microsoft.com/office/officeart/2005/8/layout/list1"/>
    <dgm:cxn modelId="{20B17F6A-FAB2-4FBF-85AA-FF55C01E4A13}" type="presParOf" srcId="{D5C95EF4-BF06-4999-A332-380B8E6FB8FC}" destId="{B907954D-1C89-4EF2-ADBA-FCE2202AC245}" srcOrd="11" destOrd="0" presId="urn:microsoft.com/office/officeart/2005/8/layout/list1"/>
    <dgm:cxn modelId="{C0D4DCD2-5D85-49B5-A0C5-9AC54028F909}" type="presParOf" srcId="{D5C95EF4-BF06-4999-A332-380B8E6FB8FC}" destId="{727B5E03-2158-4E3C-AC62-B5F0A51AED28}" srcOrd="12" destOrd="0" presId="urn:microsoft.com/office/officeart/2005/8/layout/list1"/>
    <dgm:cxn modelId="{4FFC72D0-7E10-495B-A994-1CE6DF9B225C}" type="presParOf" srcId="{727B5E03-2158-4E3C-AC62-B5F0A51AED28}" destId="{F2B3BAFE-F7A6-49C1-B1AC-17409DDEC7C6}" srcOrd="0" destOrd="0" presId="urn:microsoft.com/office/officeart/2005/8/layout/list1"/>
    <dgm:cxn modelId="{E0094EBE-3CB9-4BAE-8B90-0A9D62137FE0}" type="presParOf" srcId="{727B5E03-2158-4E3C-AC62-B5F0A51AED28}" destId="{4FDF7F21-E2E5-4915-8B3C-A5C94E7B62EF}" srcOrd="1" destOrd="0" presId="urn:microsoft.com/office/officeart/2005/8/layout/list1"/>
    <dgm:cxn modelId="{B358BB98-B2BE-44AD-A628-762A38F54371}" type="presParOf" srcId="{D5C95EF4-BF06-4999-A332-380B8E6FB8FC}" destId="{F192BD97-98C2-4AC2-A9D3-3ED3C2A7F3B0}" srcOrd="13" destOrd="0" presId="urn:microsoft.com/office/officeart/2005/8/layout/list1"/>
    <dgm:cxn modelId="{953E1A98-7FB8-47FA-A140-F1CC6C3A7590}" type="presParOf" srcId="{D5C95EF4-BF06-4999-A332-380B8E6FB8FC}" destId="{68EA3F1A-C281-4386-8314-D7D724BDA155}"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2982AB-1515-4370-83E4-63E0F636D8C1}"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US"/>
        </a:p>
      </dgm:t>
    </dgm:pt>
    <dgm:pt modelId="{DAFEAC53-A980-4AF0-B184-492C62D8739C}">
      <dgm:prSet custT="1"/>
      <dgm:spPr>
        <a:solidFill>
          <a:schemeClr val="accent2"/>
        </a:solidFill>
      </dgm:spPr>
      <dgm:t>
        <a:bodyPr/>
        <a:lstStyle/>
        <a:p>
          <a:r>
            <a:rPr lang="en-GB" sz="2200" dirty="0" err="1">
              <a:latin typeface="Arial Nova" panose="020B0504020202020204" pitchFamily="34" charset="0"/>
            </a:rPr>
            <a:t>Beoordeel</a:t>
          </a:r>
          <a:r>
            <a:rPr lang="en-GB" sz="2200" dirty="0">
              <a:latin typeface="Arial Nova" panose="020B0504020202020204" pitchFamily="34" charset="0"/>
            </a:rPr>
            <a:t> of de door </a:t>
          </a:r>
          <a:r>
            <a:rPr lang="en-GB" sz="2200" dirty="0" err="1">
              <a:latin typeface="Arial Nova" panose="020B0504020202020204" pitchFamily="34" charset="0"/>
            </a:rPr>
            <a:t>jou</a:t>
          </a:r>
          <a:r>
            <a:rPr lang="en-GB" sz="2200" dirty="0">
              <a:latin typeface="Arial Nova" panose="020B0504020202020204" pitchFamily="34" charset="0"/>
            </a:rPr>
            <a:t> </a:t>
          </a:r>
          <a:r>
            <a:rPr lang="en-GB" sz="2200" dirty="0" err="1">
              <a:latin typeface="Arial Nova" panose="020B0504020202020204" pitchFamily="34" charset="0"/>
            </a:rPr>
            <a:t>gekozen</a:t>
          </a:r>
          <a:r>
            <a:rPr lang="en-GB" sz="2200" dirty="0">
              <a:latin typeface="Arial Nova" panose="020B0504020202020204" pitchFamily="34" charset="0"/>
            </a:rPr>
            <a:t> </a:t>
          </a:r>
          <a:r>
            <a:rPr lang="en-GB" sz="2200" dirty="0" err="1">
              <a:latin typeface="Arial Nova" panose="020B0504020202020204" pitchFamily="34" charset="0"/>
            </a:rPr>
            <a:t>reden</a:t>
          </a:r>
          <a:r>
            <a:rPr lang="en-GB" sz="2200" dirty="0">
              <a:latin typeface="Arial Nova" panose="020B0504020202020204" pitchFamily="34" charset="0"/>
            </a:rPr>
            <a:t> </a:t>
          </a:r>
          <a:r>
            <a:rPr lang="en-GB" sz="2200" dirty="0" err="1">
              <a:latin typeface="Arial Nova" panose="020B0504020202020204" pitchFamily="34" charset="0"/>
            </a:rPr>
            <a:t>een</a:t>
          </a:r>
          <a:r>
            <a:rPr lang="en-GB" sz="2200" dirty="0">
              <a:latin typeface="Arial Nova" panose="020B0504020202020204" pitchFamily="34" charset="0"/>
            </a:rPr>
            <a:t> </a:t>
          </a:r>
          <a:r>
            <a:rPr lang="en-GB" sz="2200" b="1" dirty="0" err="1">
              <a:latin typeface="Arial Nova" panose="020B0504020202020204" pitchFamily="34" charset="0"/>
            </a:rPr>
            <a:t>goede</a:t>
          </a:r>
          <a:r>
            <a:rPr lang="en-GB" sz="2200" b="0" dirty="0">
              <a:latin typeface="Arial Nova" panose="020B0504020202020204" pitchFamily="34" charset="0"/>
            </a:rPr>
            <a:t> of </a:t>
          </a:r>
          <a:r>
            <a:rPr lang="en-GB" sz="2200" b="0" dirty="0" err="1">
              <a:latin typeface="Arial Nova" panose="020B0504020202020204" pitchFamily="34" charset="0"/>
            </a:rPr>
            <a:t>een</a:t>
          </a:r>
          <a:r>
            <a:rPr lang="en-GB" sz="2200" b="0" dirty="0">
              <a:latin typeface="Arial Nova" panose="020B0504020202020204" pitchFamily="34" charset="0"/>
            </a:rPr>
            <a:t> </a:t>
          </a:r>
          <a:r>
            <a:rPr lang="en-GB" sz="2200" b="1" dirty="0" err="1">
              <a:latin typeface="Arial Nova" panose="020B0504020202020204" pitchFamily="34" charset="0"/>
            </a:rPr>
            <a:t>verkeerde</a:t>
          </a:r>
          <a:r>
            <a:rPr lang="en-GB" sz="2200" b="1" dirty="0">
              <a:latin typeface="Arial Nova" panose="020B0504020202020204" pitchFamily="34" charset="0"/>
            </a:rPr>
            <a:t> </a:t>
          </a:r>
          <a:r>
            <a:rPr lang="en-GB" sz="2200" b="0" dirty="0" err="1">
              <a:latin typeface="Arial Nova" panose="020B0504020202020204" pitchFamily="34" charset="0"/>
            </a:rPr>
            <a:t>reden</a:t>
          </a:r>
          <a:r>
            <a:rPr lang="en-GB" sz="2200" b="0" dirty="0">
              <a:latin typeface="Arial Nova" panose="020B0504020202020204" pitchFamily="34" charset="0"/>
            </a:rPr>
            <a:t> is om te </a:t>
          </a:r>
          <a:r>
            <a:rPr lang="en-GB" sz="2200" b="0" dirty="0" err="1">
              <a:latin typeface="Arial Nova" panose="020B0504020202020204" pitchFamily="34" charset="0"/>
            </a:rPr>
            <a:t>veranderen</a:t>
          </a:r>
          <a:r>
            <a:rPr lang="en-GB" sz="2200" b="0" dirty="0">
              <a:latin typeface="Arial Nova" panose="020B0504020202020204" pitchFamily="34" charset="0"/>
            </a:rPr>
            <a:t>.</a:t>
          </a:r>
          <a:endParaRPr lang="en-US" sz="2200" dirty="0">
            <a:latin typeface="Arial Nova" panose="020B0504020202020204" pitchFamily="34" charset="0"/>
          </a:endParaRPr>
        </a:p>
      </dgm:t>
    </dgm:pt>
    <dgm:pt modelId="{D6E4A08B-B6F8-47B2-8711-D6E66791F3FB}" type="sibTrans" cxnId="{13858E91-3C0B-401E-ACBB-E193A48F1EE9}">
      <dgm:prSet phldrT="1" phldr="0"/>
      <dgm:spPr/>
      <dgm:t>
        <a:bodyPr/>
        <a:lstStyle/>
        <a:p>
          <a:endParaRPr lang="en-GB"/>
        </a:p>
      </dgm:t>
    </dgm:pt>
    <dgm:pt modelId="{D120E961-93CA-4722-9D70-40A8B439B06A}" type="parTrans" cxnId="{13858E91-3C0B-401E-ACBB-E193A48F1EE9}">
      <dgm:prSet/>
      <dgm:spPr/>
      <dgm:t>
        <a:bodyPr/>
        <a:lstStyle/>
        <a:p>
          <a:endParaRPr lang="en-GB"/>
        </a:p>
      </dgm:t>
    </dgm:pt>
    <dgm:pt modelId="{2D3277E7-B0CC-46ED-B626-5AFD8E01440D}">
      <dgm:prSet custT="1"/>
      <dgm:spPr>
        <a:solidFill>
          <a:schemeClr val="accent2"/>
        </a:solidFill>
      </dgm:spPr>
      <dgm:t>
        <a:bodyPr/>
        <a:lstStyle/>
        <a:p>
          <a:r>
            <a:rPr lang="en-GB" sz="2200" dirty="0">
              <a:latin typeface="Arial Nova" panose="020B0504020202020204" pitchFamily="34" charset="0"/>
            </a:rPr>
            <a:t>Deel je </a:t>
          </a:r>
          <a:r>
            <a:rPr lang="en-GB" sz="2200" dirty="0" err="1">
              <a:latin typeface="Arial Nova" panose="020B0504020202020204" pitchFamily="34" charset="0"/>
            </a:rPr>
            <a:t>motieven</a:t>
          </a:r>
          <a:r>
            <a:rPr lang="en-GB" sz="2200" dirty="0">
              <a:latin typeface="Arial Nova" panose="020B0504020202020204" pitchFamily="34" charset="0"/>
            </a:rPr>
            <a:t> met je </a:t>
          </a:r>
          <a:r>
            <a:rPr lang="en-GB" sz="2200" dirty="0" err="1">
              <a:latin typeface="Arial Nova" panose="020B0504020202020204" pitchFamily="34" charset="0"/>
            </a:rPr>
            <a:t>buurman</a:t>
          </a:r>
          <a:r>
            <a:rPr lang="en-GB" sz="2200" dirty="0">
              <a:latin typeface="Arial Nova" panose="020B0504020202020204" pitchFamily="34" charset="0"/>
            </a:rPr>
            <a:t> of </a:t>
          </a:r>
          <a:r>
            <a:rPr lang="en-GB" sz="2200" dirty="0" err="1">
              <a:latin typeface="Arial Nova" panose="020B0504020202020204" pitchFamily="34" charset="0"/>
            </a:rPr>
            <a:t>buurvrouw</a:t>
          </a:r>
          <a:r>
            <a:rPr lang="en-GB" sz="2200" dirty="0">
              <a:latin typeface="Arial Nova" panose="020B0504020202020204" pitchFamily="34" charset="0"/>
            </a:rPr>
            <a:t> en pas je </a:t>
          </a:r>
          <a:r>
            <a:rPr lang="en-GB" sz="2200" dirty="0" err="1">
              <a:latin typeface="Arial Nova" panose="020B0504020202020204" pitchFamily="34" charset="0"/>
            </a:rPr>
            <a:t>antwoord</a:t>
          </a:r>
          <a:r>
            <a:rPr lang="en-GB" sz="2200" dirty="0">
              <a:latin typeface="Arial Nova" panose="020B0504020202020204" pitchFamily="34" charset="0"/>
            </a:rPr>
            <a:t> aan.</a:t>
          </a:r>
          <a:endParaRPr lang="en-US" sz="2200" dirty="0">
            <a:latin typeface="Arial Nova" panose="020B0504020202020204" pitchFamily="34" charset="0"/>
          </a:endParaRPr>
        </a:p>
      </dgm:t>
    </dgm:pt>
    <dgm:pt modelId="{DB5679EC-D3B6-4965-8C93-DC7D19EFD857}" type="sibTrans" cxnId="{95474AD4-6F0A-404A-BB76-C0D0D4A01565}">
      <dgm:prSet phldrT="2" phldr="0"/>
      <dgm:spPr/>
      <dgm:t>
        <a:bodyPr/>
        <a:lstStyle/>
        <a:p>
          <a:endParaRPr lang="en-US"/>
        </a:p>
      </dgm:t>
    </dgm:pt>
    <dgm:pt modelId="{1C2EEEA0-3111-46D7-A9A3-A1A2808111C6}" type="parTrans" cxnId="{95474AD4-6F0A-404A-BB76-C0D0D4A01565}">
      <dgm:prSet/>
      <dgm:spPr/>
      <dgm:t>
        <a:bodyPr/>
        <a:lstStyle/>
        <a:p>
          <a:endParaRPr lang="en-US"/>
        </a:p>
      </dgm:t>
    </dgm:pt>
    <dgm:pt modelId="{736853E3-B527-4E17-BC10-3FD329CBB5C3}">
      <dgm:prSet custT="1"/>
      <dgm:spPr>
        <a:solidFill>
          <a:schemeClr val="accent2"/>
        </a:solidFill>
      </dgm:spPr>
      <dgm:t>
        <a:bodyPr/>
        <a:lstStyle/>
        <a:p>
          <a:r>
            <a:rPr lang="en-US" sz="1500" dirty="0" err="1">
              <a:latin typeface="Arial Nova" panose="020B0504020202020204" pitchFamily="34" charset="0"/>
            </a:rPr>
            <a:t>Vul</a:t>
          </a:r>
          <a:r>
            <a:rPr lang="en-US" sz="1500" dirty="0">
              <a:latin typeface="Arial Nova" panose="020B0504020202020204" pitchFamily="34" charset="0"/>
            </a:rPr>
            <a:t> je </a:t>
          </a:r>
          <a:r>
            <a:rPr lang="en-US" sz="1500" dirty="0" err="1">
              <a:latin typeface="Arial Nova" panose="020B0504020202020204" pitchFamily="34" charset="0"/>
            </a:rPr>
            <a:t>blaadje</a:t>
          </a:r>
          <a:r>
            <a:rPr lang="en-US" sz="1500" dirty="0">
              <a:latin typeface="Arial Nova" panose="020B0504020202020204" pitchFamily="34" charset="0"/>
            </a:rPr>
            <a:t> aan met </a:t>
          </a:r>
          <a:r>
            <a:rPr lang="en-US" sz="1500" dirty="0" err="1">
              <a:latin typeface="Arial Nova" panose="020B0504020202020204" pitchFamily="34" charset="0"/>
            </a:rPr>
            <a:t>een</a:t>
          </a:r>
          <a:r>
            <a:rPr lang="en-US" sz="1500" dirty="0">
              <a:latin typeface="Arial Nova" panose="020B0504020202020204" pitchFamily="34" charset="0"/>
            </a:rPr>
            <a:t> </a:t>
          </a:r>
          <a:r>
            <a:rPr lang="en-US" sz="1500" dirty="0" err="1">
              <a:latin typeface="Arial Nova" panose="020B0504020202020204" pitchFamily="34" charset="0"/>
            </a:rPr>
            <a:t>ontbrekende</a:t>
          </a:r>
          <a:r>
            <a:rPr lang="en-US" sz="1500" dirty="0">
              <a:latin typeface="Arial Nova" panose="020B0504020202020204" pitchFamily="34" charset="0"/>
            </a:rPr>
            <a:t> </a:t>
          </a:r>
          <a:r>
            <a:rPr lang="en-US" sz="1500" dirty="0" err="1">
              <a:latin typeface="Arial Nova" panose="020B0504020202020204" pitchFamily="34" charset="0"/>
            </a:rPr>
            <a:t>reden</a:t>
          </a:r>
          <a:r>
            <a:rPr lang="en-US" sz="1500" dirty="0">
              <a:latin typeface="Arial Nova" panose="020B0504020202020204" pitchFamily="34" charset="0"/>
            </a:rPr>
            <a:t>. </a:t>
          </a:r>
        </a:p>
        <a:p>
          <a:r>
            <a:rPr lang="en-US" sz="1500" dirty="0">
              <a:latin typeface="Arial Nova" panose="020B0504020202020204" pitchFamily="34" charset="0"/>
            </a:rPr>
            <a:t>1. Vind je </a:t>
          </a:r>
          <a:r>
            <a:rPr lang="en-US" sz="1500" dirty="0" err="1">
              <a:latin typeface="Arial Nova" panose="020B0504020202020204" pitchFamily="34" charset="0"/>
            </a:rPr>
            <a:t>dat</a:t>
          </a:r>
          <a:r>
            <a:rPr lang="en-US" sz="1500" dirty="0">
              <a:latin typeface="Arial Nova" panose="020B0504020202020204" pitchFamily="34" charset="0"/>
            </a:rPr>
            <a:t> je </a:t>
          </a:r>
          <a:r>
            <a:rPr lang="en-US" sz="1500" dirty="0" err="1">
              <a:latin typeface="Arial Nova" panose="020B0504020202020204" pitchFamily="34" charset="0"/>
            </a:rPr>
            <a:t>een</a:t>
          </a:r>
          <a:r>
            <a:rPr lang="en-US" sz="1500" dirty="0">
              <a:latin typeface="Arial Nova" panose="020B0504020202020204" pitchFamily="34" charset="0"/>
            </a:rPr>
            <a:t> </a:t>
          </a:r>
          <a:r>
            <a:rPr lang="en-US" sz="1500" dirty="0" err="1">
              <a:latin typeface="Arial Nova" panose="020B0504020202020204" pitchFamily="34" charset="0"/>
            </a:rPr>
            <a:t>goede</a:t>
          </a:r>
          <a:r>
            <a:rPr lang="en-US" sz="1500" dirty="0">
              <a:latin typeface="Arial Nova" panose="020B0504020202020204" pitchFamily="34" charset="0"/>
            </a:rPr>
            <a:t> </a:t>
          </a:r>
          <a:r>
            <a:rPr lang="en-US" sz="1500" dirty="0" err="1">
              <a:latin typeface="Arial Nova" panose="020B0504020202020204" pitchFamily="34" charset="0"/>
            </a:rPr>
            <a:t>reden</a:t>
          </a:r>
          <a:r>
            <a:rPr lang="en-US" sz="1500" dirty="0">
              <a:latin typeface="Arial Nova" panose="020B0504020202020204" pitchFamily="34" charset="0"/>
            </a:rPr>
            <a:t> </a:t>
          </a:r>
          <a:r>
            <a:rPr lang="en-US" sz="1500" dirty="0" err="1">
              <a:latin typeface="Arial Nova" panose="020B0504020202020204" pitchFamily="34" charset="0"/>
            </a:rPr>
            <a:t>hebt</a:t>
          </a:r>
          <a:r>
            <a:rPr lang="en-US" sz="1500" dirty="0">
              <a:latin typeface="Arial Nova" panose="020B0504020202020204" pitchFamily="34" charset="0"/>
            </a:rPr>
            <a:t> om te </a:t>
          </a:r>
          <a:r>
            <a:rPr lang="en-US" sz="1500" dirty="0" err="1">
              <a:latin typeface="Arial Nova" panose="020B0504020202020204" pitchFamily="34" charset="0"/>
            </a:rPr>
            <a:t>willen</a:t>
          </a:r>
          <a:r>
            <a:rPr lang="en-US" sz="1500" dirty="0">
              <a:latin typeface="Arial Nova" panose="020B0504020202020204" pitchFamily="34" charset="0"/>
            </a:rPr>
            <a:t> </a:t>
          </a:r>
          <a:r>
            <a:rPr lang="en-US" sz="1500" dirty="0" err="1">
              <a:latin typeface="Arial Nova" panose="020B0504020202020204" pitchFamily="34" charset="0"/>
            </a:rPr>
            <a:t>veranderen</a:t>
          </a:r>
          <a:r>
            <a:rPr lang="en-US" sz="1500" dirty="0">
              <a:latin typeface="Arial Nova" panose="020B0504020202020204" pitchFamily="34" charset="0"/>
            </a:rPr>
            <a:t>? </a:t>
          </a:r>
        </a:p>
        <a:p>
          <a:r>
            <a:rPr lang="en-US" sz="1500" dirty="0">
              <a:latin typeface="Arial Nova" panose="020B0504020202020204" pitchFamily="34" charset="0"/>
            </a:rPr>
            <a:t>2. </a:t>
          </a:r>
          <a:r>
            <a:rPr lang="en-US" sz="1500" dirty="0" err="1">
              <a:latin typeface="Arial Nova" panose="020B0504020202020204" pitchFamily="34" charset="0"/>
            </a:rPr>
            <a:t>Misschien</a:t>
          </a:r>
          <a:r>
            <a:rPr lang="en-US" sz="1500" dirty="0">
              <a:latin typeface="Arial Nova" panose="020B0504020202020204" pitchFamily="34" charset="0"/>
            </a:rPr>
            <a:t> ben je </a:t>
          </a:r>
          <a:r>
            <a:rPr lang="en-US" sz="1500" dirty="0" err="1">
              <a:latin typeface="Arial Nova" panose="020B0504020202020204" pitchFamily="34" charset="0"/>
            </a:rPr>
            <a:t>erachter</a:t>
          </a:r>
          <a:r>
            <a:rPr lang="en-US" sz="1500" dirty="0">
              <a:latin typeface="Arial Nova" panose="020B0504020202020204" pitchFamily="34" charset="0"/>
            </a:rPr>
            <a:t> </a:t>
          </a:r>
          <a:r>
            <a:rPr lang="en-US" sz="1500" dirty="0" err="1">
              <a:latin typeface="Arial Nova" panose="020B0504020202020204" pitchFamily="34" charset="0"/>
            </a:rPr>
            <a:t>gekomen</a:t>
          </a:r>
          <a:r>
            <a:rPr lang="en-US" sz="1500" dirty="0">
              <a:latin typeface="Arial Nova" panose="020B0504020202020204" pitchFamily="34" charset="0"/>
            </a:rPr>
            <a:t> </a:t>
          </a:r>
          <a:r>
            <a:rPr lang="en-US" sz="1500" dirty="0" err="1">
              <a:latin typeface="Arial Nova" panose="020B0504020202020204" pitchFamily="34" charset="0"/>
            </a:rPr>
            <a:t>dat</a:t>
          </a:r>
          <a:r>
            <a:rPr lang="en-US" sz="1500" dirty="0">
              <a:latin typeface="Arial Nova" panose="020B0504020202020204" pitchFamily="34" charset="0"/>
            </a:rPr>
            <a:t> je </a:t>
          </a:r>
          <a:r>
            <a:rPr lang="en-US" sz="1500" dirty="0" err="1">
              <a:latin typeface="Arial Nova" panose="020B0504020202020204" pitchFamily="34" charset="0"/>
            </a:rPr>
            <a:t>eigenlijk</a:t>
          </a:r>
          <a:r>
            <a:rPr lang="en-US" sz="1500" dirty="0">
              <a:latin typeface="Arial Nova" panose="020B0504020202020204" pitchFamily="34" charset="0"/>
            </a:rPr>
            <a:t> </a:t>
          </a:r>
          <a:r>
            <a:rPr lang="en-US" sz="1500" dirty="0" err="1">
              <a:latin typeface="Arial Nova" panose="020B0504020202020204" pitchFamily="34" charset="0"/>
            </a:rPr>
            <a:t>een</a:t>
          </a:r>
          <a:r>
            <a:rPr lang="en-US" sz="1500" dirty="0">
              <a:latin typeface="Arial Nova" panose="020B0504020202020204" pitchFamily="34" charset="0"/>
            </a:rPr>
            <a:t> </a:t>
          </a:r>
          <a:r>
            <a:rPr lang="en-US" sz="1500" dirty="0" err="1">
              <a:latin typeface="Arial Nova" panose="020B0504020202020204" pitchFamily="34" charset="0"/>
            </a:rPr>
            <a:t>verkeerde</a:t>
          </a:r>
          <a:r>
            <a:rPr lang="en-US" sz="1500" dirty="0">
              <a:latin typeface="Arial Nova" panose="020B0504020202020204" pitchFamily="34" charset="0"/>
            </a:rPr>
            <a:t> </a:t>
          </a:r>
          <a:r>
            <a:rPr lang="en-US" sz="1500" dirty="0" err="1">
              <a:latin typeface="Arial Nova" panose="020B0504020202020204" pitchFamily="34" charset="0"/>
            </a:rPr>
            <a:t>reden</a:t>
          </a:r>
          <a:r>
            <a:rPr lang="en-US" sz="1500" dirty="0">
              <a:latin typeface="Arial Nova" panose="020B0504020202020204" pitchFamily="34" charset="0"/>
            </a:rPr>
            <a:t> </a:t>
          </a:r>
          <a:r>
            <a:rPr lang="en-US" sz="1500" dirty="0" err="1">
              <a:latin typeface="Arial Nova" panose="020B0504020202020204" pitchFamily="34" charset="0"/>
            </a:rPr>
            <a:t>hebt</a:t>
          </a:r>
          <a:r>
            <a:rPr lang="en-US" sz="1500" dirty="0">
              <a:latin typeface="Arial Nova" panose="020B0504020202020204" pitchFamily="34" charset="0"/>
            </a:rPr>
            <a:t> om te </a:t>
          </a:r>
          <a:r>
            <a:rPr lang="en-US" sz="1500" dirty="0" err="1">
              <a:latin typeface="Arial Nova" panose="020B0504020202020204" pitchFamily="34" charset="0"/>
            </a:rPr>
            <a:t>veranderen</a:t>
          </a:r>
          <a:r>
            <a:rPr lang="en-US" sz="1500" dirty="0">
              <a:latin typeface="Arial Nova" panose="020B0504020202020204" pitchFamily="34" charset="0"/>
            </a:rPr>
            <a:t>? Denk dan </a:t>
          </a:r>
          <a:r>
            <a:rPr lang="en-US" sz="1500" dirty="0" err="1">
              <a:latin typeface="Arial Nova" panose="020B0504020202020204" pitchFamily="34" charset="0"/>
            </a:rPr>
            <a:t>na</a:t>
          </a:r>
          <a:r>
            <a:rPr lang="en-US" sz="1500" dirty="0">
              <a:latin typeface="Arial Nova" panose="020B0504020202020204" pitchFamily="34" charset="0"/>
            </a:rPr>
            <a:t> over </a:t>
          </a:r>
          <a:r>
            <a:rPr lang="en-US" sz="1500" dirty="0" err="1">
              <a:latin typeface="Arial Nova" panose="020B0504020202020204" pitchFamily="34" charset="0"/>
            </a:rPr>
            <a:t>een</a:t>
          </a:r>
          <a:r>
            <a:rPr lang="en-US" sz="1500" dirty="0">
              <a:latin typeface="Arial Nova" panose="020B0504020202020204" pitchFamily="34" charset="0"/>
            </a:rPr>
            <a:t> </a:t>
          </a:r>
          <a:r>
            <a:rPr lang="en-US" sz="1500" dirty="0" err="1">
              <a:latin typeface="Arial Nova" panose="020B0504020202020204" pitchFamily="34" charset="0"/>
            </a:rPr>
            <a:t>goede</a:t>
          </a:r>
          <a:r>
            <a:rPr lang="en-US" sz="1500" dirty="0">
              <a:latin typeface="Arial Nova" panose="020B0504020202020204" pitchFamily="34" charset="0"/>
            </a:rPr>
            <a:t> </a:t>
          </a:r>
          <a:r>
            <a:rPr lang="en-US" sz="1500" dirty="0" err="1">
              <a:latin typeface="Arial Nova" panose="020B0504020202020204" pitchFamily="34" charset="0"/>
            </a:rPr>
            <a:t>reden</a:t>
          </a:r>
          <a:r>
            <a:rPr lang="en-US" sz="1500" dirty="0">
              <a:latin typeface="Arial Nova" panose="020B0504020202020204" pitchFamily="34" charset="0"/>
            </a:rPr>
            <a:t>.</a:t>
          </a:r>
        </a:p>
      </dgm:t>
    </dgm:pt>
    <dgm:pt modelId="{D4199E86-844A-4D38-AB62-BBDA8FA84D1D}" type="parTrans" cxnId="{2F543226-355B-4511-9BAA-5C1F1DC88C6D}">
      <dgm:prSet/>
      <dgm:spPr/>
      <dgm:t>
        <a:bodyPr/>
        <a:lstStyle/>
        <a:p>
          <a:endParaRPr lang="en-GB"/>
        </a:p>
      </dgm:t>
    </dgm:pt>
    <dgm:pt modelId="{9703EACD-1853-4CB0-8DCC-0648B7D36213}" type="sibTrans" cxnId="{2F543226-355B-4511-9BAA-5C1F1DC88C6D}">
      <dgm:prSet/>
      <dgm:spPr/>
      <dgm:t>
        <a:bodyPr/>
        <a:lstStyle/>
        <a:p>
          <a:endParaRPr lang="en-GB"/>
        </a:p>
      </dgm:t>
    </dgm:pt>
    <dgm:pt modelId="{DE0EE777-6FAD-4DA1-A44B-AD184A137DEA}" type="pres">
      <dgm:prSet presAssocID="{682982AB-1515-4370-83E4-63E0F636D8C1}" presName="linear" presStyleCnt="0">
        <dgm:presLayoutVars>
          <dgm:animLvl val="lvl"/>
          <dgm:resizeHandles val="exact"/>
        </dgm:presLayoutVars>
      </dgm:prSet>
      <dgm:spPr/>
    </dgm:pt>
    <dgm:pt modelId="{280A4D83-747E-452E-B7E4-8BC3505D3DFA}" type="pres">
      <dgm:prSet presAssocID="{DAFEAC53-A980-4AF0-B184-492C62D8739C}" presName="parentText" presStyleLbl="node1" presStyleIdx="0" presStyleCnt="3">
        <dgm:presLayoutVars>
          <dgm:chMax val="0"/>
          <dgm:bulletEnabled val="1"/>
        </dgm:presLayoutVars>
      </dgm:prSet>
      <dgm:spPr/>
    </dgm:pt>
    <dgm:pt modelId="{D1FAF1E1-ED8F-4C19-AB70-A778203D3497}" type="pres">
      <dgm:prSet presAssocID="{D6E4A08B-B6F8-47B2-8711-D6E66791F3FB}" presName="spacer" presStyleCnt="0"/>
      <dgm:spPr/>
    </dgm:pt>
    <dgm:pt modelId="{8645246A-70B5-48CE-8C99-E3B50EB3953C}" type="pres">
      <dgm:prSet presAssocID="{736853E3-B527-4E17-BC10-3FD329CBB5C3}" presName="parentText" presStyleLbl="node1" presStyleIdx="1" presStyleCnt="3" custScaleY="171934">
        <dgm:presLayoutVars>
          <dgm:chMax val="0"/>
          <dgm:bulletEnabled val="1"/>
        </dgm:presLayoutVars>
      </dgm:prSet>
      <dgm:spPr/>
    </dgm:pt>
    <dgm:pt modelId="{509100F3-4988-49AE-96C8-230AB63980B7}" type="pres">
      <dgm:prSet presAssocID="{9703EACD-1853-4CB0-8DCC-0648B7D36213}" presName="spacer" presStyleCnt="0"/>
      <dgm:spPr/>
    </dgm:pt>
    <dgm:pt modelId="{01085B91-CDE9-4ACE-9134-56B4F86D06FD}" type="pres">
      <dgm:prSet presAssocID="{2D3277E7-B0CC-46ED-B626-5AFD8E01440D}" presName="parentText" presStyleLbl="node1" presStyleIdx="2" presStyleCnt="3">
        <dgm:presLayoutVars>
          <dgm:chMax val="0"/>
          <dgm:bulletEnabled val="1"/>
        </dgm:presLayoutVars>
      </dgm:prSet>
      <dgm:spPr/>
    </dgm:pt>
  </dgm:ptLst>
  <dgm:cxnLst>
    <dgm:cxn modelId="{2F543226-355B-4511-9BAA-5C1F1DC88C6D}" srcId="{682982AB-1515-4370-83E4-63E0F636D8C1}" destId="{736853E3-B527-4E17-BC10-3FD329CBB5C3}" srcOrd="1" destOrd="0" parTransId="{D4199E86-844A-4D38-AB62-BBDA8FA84D1D}" sibTransId="{9703EACD-1853-4CB0-8DCC-0648B7D36213}"/>
    <dgm:cxn modelId="{4B16FC4B-FCC7-49F1-8F62-86E13B5D679D}" type="presOf" srcId="{DAFEAC53-A980-4AF0-B184-492C62D8739C}" destId="{280A4D83-747E-452E-B7E4-8BC3505D3DFA}" srcOrd="0" destOrd="0" presId="urn:microsoft.com/office/officeart/2005/8/layout/vList2"/>
    <dgm:cxn modelId="{6517B67A-5A3D-4C71-B923-EB95FF3240A0}" type="presOf" srcId="{736853E3-B527-4E17-BC10-3FD329CBB5C3}" destId="{8645246A-70B5-48CE-8C99-E3B50EB3953C}" srcOrd="0" destOrd="0" presId="urn:microsoft.com/office/officeart/2005/8/layout/vList2"/>
    <dgm:cxn modelId="{03B75D8B-05C0-477A-BDE8-091359908C76}" type="presOf" srcId="{2D3277E7-B0CC-46ED-B626-5AFD8E01440D}" destId="{01085B91-CDE9-4ACE-9134-56B4F86D06FD}" srcOrd="0" destOrd="0" presId="urn:microsoft.com/office/officeart/2005/8/layout/vList2"/>
    <dgm:cxn modelId="{13858E91-3C0B-401E-ACBB-E193A48F1EE9}" srcId="{682982AB-1515-4370-83E4-63E0F636D8C1}" destId="{DAFEAC53-A980-4AF0-B184-492C62D8739C}" srcOrd="0" destOrd="0" parTransId="{D120E961-93CA-4722-9D70-40A8B439B06A}" sibTransId="{D6E4A08B-B6F8-47B2-8711-D6E66791F3FB}"/>
    <dgm:cxn modelId="{164BE8B1-EC43-46EF-BF6B-47EBC940EBDE}" type="presOf" srcId="{682982AB-1515-4370-83E4-63E0F636D8C1}" destId="{DE0EE777-6FAD-4DA1-A44B-AD184A137DEA}" srcOrd="0" destOrd="0" presId="urn:microsoft.com/office/officeart/2005/8/layout/vList2"/>
    <dgm:cxn modelId="{95474AD4-6F0A-404A-BB76-C0D0D4A01565}" srcId="{682982AB-1515-4370-83E4-63E0F636D8C1}" destId="{2D3277E7-B0CC-46ED-B626-5AFD8E01440D}" srcOrd="2" destOrd="0" parTransId="{1C2EEEA0-3111-46D7-A9A3-A1A2808111C6}" sibTransId="{DB5679EC-D3B6-4965-8C93-DC7D19EFD857}"/>
    <dgm:cxn modelId="{22CF522B-F5F6-4146-A837-42EDF74C8C99}" type="presParOf" srcId="{DE0EE777-6FAD-4DA1-A44B-AD184A137DEA}" destId="{280A4D83-747E-452E-B7E4-8BC3505D3DFA}" srcOrd="0" destOrd="0" presId="urn:microsoft.com/office/officeart/2005/8/layout/vList2"/>
    <dgm:cxn modelId="{95AD05A9-4261-4B68-A756-F7CDDEC1FCFC}" type="presParOf" srcId="{DE0EE777-6FAD-4DA1-A44B-AD184A137DEA}" destId="{D1FAF1E1-ED8F-4C19-AB70-A778203D3497}" srcOrd="1" destOrd="0" presId="urn:microsoft.com/office/officeart/2005/8/layout/vList2"/>
    <dgm:cxn modelId="{7A197DD7-CC2F-4415-B09E-FE3C65B7A44A}" type="presParOf" srcId="{DE0EE777-6FAD-4DA1-A44B-AD184A137DEA}" destId="{8645246A-70B5-48CE-8C99-E3B50EB3953C}" srcOrd="2" destOrd="0" presId="urn:microsoft.com/office/officeart/2005/8/layout/vList2"/>
    <dgm:cxn modelId="{5628EFDF-1062-43FF-94F4-7FFB6B7D2387}" type="presParOf" srcId="{DE0EE777-6FAD-4DA1-A44B-AD184A137DEA}" destId="{509100F3-4988-49AE-96C8-230AB63980B7}" srcOrd="3" destOrd="0" presId="urn:microsoft.com/office/officeart/2005/8/layout/vList2"/>
    <dgm:cxn modelId="{5BFE5716-339B-462A-8FF5-5693D9D748A3}" type="presParOf" srcId="{DE0EE777-6FAD-4DA1-A44B-AD184A137DEA}" destId="{01085B91-CDE9-4ACE-9134-56B4F86D06FD}"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D59CBD-AEA3-47AA-B363-05F3A02848CE}">
      <dsp:nvSpPr>
        <dsp:cNvPr id="0" name=""/>
        <dsp:cNvSpPr/>
      </dsp:nvSpPr>
      <dsp:spPr>
        <a:xfrm>
          <a:off x="0" y="0"/>
          <a:ext cx="9288654" cy="188676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nl-NL" sz="4000" kern="1200" dirty="0">
              <a:latin typeface="Arial Rounded MT Bold" panose="020F0704030504030204" pitchFamily="34" charset="0"/>
            </a:rPr>
            <a:t>“Wat is het verschil tussen </a:t>
          </a:r>
          <a:r>
            <a:rPr lang="nl-NL" sz="4000" b="1" kern="1200" dirty="0">
              <a:latin typeface="Arial Rounded MT Bold" panose="020F0704030504030204" pitchFamily="34" charset="0"/>
            </a:rPr>
            <a:t>vernieuwen</a:t>
          </a:r>
          <a:r>
            <a:rPr lang="nl-NL" sz="4000" kern="1200" dirty="0">
              <a:latin typeface="Arial Rounded MT Bold" panose="020F0704030504030204" pitchFamily="34" charset="0"/>
            </a:rPr>
            <a:t> en </a:t>
          </a:r>
          <a:r>
            <a:rPr lang="nl-NL" sz="4000" b="1" kern="1200" dirty="0">
              <a:latin typeface="Arial Rounded MT Bold" panose="020F0704030504030204" pitchFamily="34" charset="0"/>
            </a:rPr>
            <a:t>hervormen?</a:t>
          </a:r>
          <a:r>
            <a:rPr lang="nl-NL" sz="4000" kern="1200" dirty="0">
              <a:latin typeface="Arial Rounded MT Bold" panose="020F0704030504030204" pitchFamily="34" charset="0"/>
            </a:rPr>
            <a:t>”</a:t>
          </a:r>
          <a:endParaRPr lang="en-US" sz="4000" kern="1200" dirty="0">
            <a:latin typeface="Arial Rounded MT Bold" panose="020F0704030504030204" pitchFamily="34" charset="0"/>
          </a:endParaRPr>
        </a:p>
      </dsp:txBody>
      <dsp:txXfrm>
        <a:off x="55261" y="55261"/>
        <a:ext cx="7338539" cy="1776240"/>
      </dsp:txXfrm>
    </dsp:sp>
    <dsp:sp modelId="{5BDF69D2-8671-439C-8F96-8A95A198F3E2}">
      <dsp:nvSpPr>
        <dsp:cNvPr id="0" name=""/>
        <dsp:cNvSpPr/>
      </dsp:nvSpPr>
      <dsp:spPr>
        <a:xfrm>
          <a:off x="1639174" y="2306042"/>
          <a:ext cx="9288654" cy="1886762"/>
        </a:xfrm>
        <a:prstGeom prst="roundRect">
          <a:avLst>
            <a:gd name="adj" fmla="val 10000"/>
          </a:avLst>
        </a:prstGeom>
        <a:solidFill>
          <a:schemeClr val="accent2">
            <a:hueOff val="619959"/>
            <a:satOff val="-25557"/>
            <a:lumOff val="4118"/>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nl-NL" sz="4000" kern="1200">
              <a:latin typeface="Arial Rounded MT Bold" panose="020F0704030504030204" pitchFamily="34" charset="0"/>
            </a:rPr>
            <a:t>Noem een voorbeeld van </a:t>
          </a:r>
          <a:r>
            <a:rPr lang="nl-NL" sz="4000" b="1" kern="1200">
              <a:latin typeface="Arial Rounded MT Bold" panose="020F0704030504030204" pitchFamily="34" charset="0"/>
            </a:rPr>
            <a:t>beiden.</a:t>
          </a:r>
          <a:endParaRPr lang="en-US" sz="4000" kern="1200">
            <a:latin typeface="Arial Rounded MT Bold" panose="020F0704030504030204" pitchFamily="34" charset="0"/>
          </a:endParaRPr>
        </a:p>
      </dsp:txBody>
      <dsp:txXfrm>
        <a:off x="1694435" y="2361303"/>
        <a:ext cx="6312562" cy="1776240"/>
      </dsp:txXfrm>
    </dsp:sp>
    <dsp:sp modelId="{23D343A8-98A3-4C6A-9E95-5713573449CB}">
      <dsp:nvSpPr>
        <dsp:cNvPr id="0" name=""/>
        <dsp:cNvSpPr/>
      </dsp:nvSpPr>
      <dsp:spPr>
        <a:xfrm>
          <a:off x="8062259" y="1483204"/>
          <a:ext cx="1226395" cy="1226395"/>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338198" y="1483204"/>
        <a:ext cx="674517" cy="922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9F0279-DAA6-4290-9FAC-127AF55C2C59}">
      <dsp:nvSpPr>
        <dsp:cNvPr id="0" name=""/>
        <dsp:cNvSpPr/>
      </dsp:nvSpPr>
      <dsp:spPr>
        <a:xfrm>
          <a:off x="0" y="81411"/>
          <a:ext cx="10515600" cy="99312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latin typeface="Arial Nova"/>
            </a:rPr>
            <a:t>Je </a:t>
          </a:r>
          <a:r>
            <a:rPr lang="en-GB" sz="2500" kern="1200" err="1">
              <a:latin typeface="Arial Nova"/>
            </a:rPr>
            <a:t>ontvangt</a:t>
          </a:r>
          <a:r>
            <a:rPr lang="en-GB" sz="2500" kern="1200">
              <a:latin typeface="Arial Nova"/>
            </a:rPr>
            <a:t> </a:t>
          </a:r>
          <a:r>
            <a:rPr lang="en-GB" sz="2500" kern="1200" err="1">
              <a:latin typeface="Arial Nova"/>
            </a:rPr>
            <a:t>een</a:t>
          </a:r>
          <a:r>
            <a:rPr lang="en-GB" sz="2500" kern="1200">
              <a:latin typeface="Arial Nova"/>
            </a:rPr>
            <a:t> </a:t>
          </a:r>
          <a:r>
            <a:rPr lang="en-GB" sz="2500" b="1" kern="1200">
              <a:latin typeface="Arial Nova"/>
            </a:rPr>
            <a:t>THEMAKAARTJE</a:t>
          </a:r>
          <a:r>
            <a:rPr lang="en-GB" sz="2500" kern="1200">
              <a:latin typeface="Arial Nova"/>
            </a:rPr>
            <a:t> van de </a:t>
          </a:r>
          <a:r>
            <a:rPr lang="en-GB" sz="2500" kern="1200" err="1">
              <a:latin typeface="Arial Nova"/>
            </a:rPr>
            <a:t>catecheet</a:t>
          </a:r>
          <a:endParaRPr lang="en-US" sz="2500" kern="1200">
            <a:latin typeface="Arial Nova"/>
          </a:endParaRPr>
        </a:p>
      </dsp:txBody>
      <dsp:txXfrm>
        <a:off x="48481" y="129892"/>
        <a:ext cx="10418638" cy="896166"/>
      </dsp:txXfrm>
    </dsp:sp>
    <dsp:sp modelId="{4982EE9A-B5D6-4190-B904-57BE41A9F1AF}">
      <dsp:nvSpPr>
        <dsp:cNvPr id="0" name=""/>
        <dsp:cNvSpPr/>
      </dsp:nvSpPr>
      <dsp:spPr>
        <a:xfrm>
          <a:off x="0" y="1146540"/>
          <a:ext cx="10515600" cy="993128"/>
        </a:xfrm>
        <a:prstGeom prst="roundRect">
          <a:avLst/>
        </a:prstGeom>
        <a:solidFill>
          <a:schemeClr val="accent2">
            <a:hueOff val="206653"/>
            <a:satOff val="-8519"/>
            <a:lumOff val="1373"/>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err="1">
              <a:latin typeface="Arial Nova"/>
            </a:rPr>
            <a:t>Schrijf</a:t>
          </a:r>
          <a:r>
            <a:rPr lang="en-GB" sz="2500" kern="1200" dirty="0">
              <a:latin typeface="Arial Nova"/>
            </a:rPr>
            <a:t> op </a:t>
          </a:r>
          <a:r>
            <a:rPr lang="en-GB" sz="2500" kern="1200" dirty="0" err="1">
              <a:latin typeface="Arial Nova"/>
            </a:rPr>
            <a:t>dit</a:t>
          </a:r>
          <a:r>
            <a:rPr lang="en-GB" sz="2500" kern="1200" dirty="0">
              <a:latin typeface="Arial Nova"/>
            </a:rPr>
            <a:t> </a:t>
          </a:r>
          <a:r>
            <a:rPr lang="en-GB" sz="2500" kern="1200" dirty="0" err="1">
              <a:latin typeface="Arial Nova"/>
            </a:rPr>
            <a:t>kaartje</a:t>
          </a:r>
          <a:r>
            <a:rPr lang="en-GB" sz="2500" kern="1200" dirty="0">
              <a:latin typeface="Arial Nova"/>
            </a:rPr>
            <a:t> </a:t>
          </a:r>
          <a:r>
            <a:rPr lang="en-GB" sz="2500" kern="1200" dirty="0" err="1">
              <a:latin typeface="Arial Nova"/>
            </a:rPr>
            <a:t>een</a:t>
          </a:r>
          <a:r>
            <a:rPr lang="en-GB" sz="2500" kern="1200" dirty="0">
              <a:latin typeface="Arial Nova"/>
            </a:rPr>
            <a:t> </a:t>
          </a:r>
          <a:r>
            <a:rPr lang="en-GB" sz="2500" b="1" kern="1200" dirty="0">
              <a:latin typeface="Arial Nova"/>
            </a:rPr>
            <a:t>THEMA.</a:t>
          </a:r>
          <a:r>
            <a:rPr lang="en-GB" sz="2500" kern="1200" dirty="0">
              <a:latin typeface="Arial Nova"/>
            </a:rPr>
            <a:t> </a:t>
          </a:r>
          <a:r>
            <a:rPr lang="en-GB" sz="2500" kern="1200" dirty="0" err="1">
              <a:latin typeface="Arial Nova"/>
            </a:rPr>
            <a:t>Waarin</a:t>
          </a:r>
          <a:r>
            <a:rPr lang="en-GB" sz="2500" kern="1200" dirty="0">
              <a:latin typeface="Arial Nova"/>
            </a:rPr>
            <a:t> </a:t>
          </a:r>
          <a:r>
            <a:rPr lang="en-GB" sz="2500" kern="1200" dirty="0" err="1">
              <a:latin typeface="Arial Nova"/>
            </a:rPr>
            <a:t>zou</a:t>
          </a:r>
          <a:r>
            <a:rPr lang="en-GB" sz="2500" kern="1200" dirty="0">
              <a:latin typeface="Arial Nova"/>
            </a:rPr>
            <a:t> de kerk </a:t>
          </a:r>
          <a:r>
            <a:rPr lang="en-GB" sz="2500" kern="1200" dirty="0" err="1">
              <a:latin typeface="Arial Nova"/>
            </a:rPr>
            <a:t>moeten</a:t>
          </a:r>
          <a:r>
            <a:rPr lang="en-GB" sz="2500" kern="1200" dirty="0">
              <a:latin typeface="Arial Nova"/>
            </a:rPr>
            <a:t> </a:t>
          </a:r>
          <a:r>
            <a:rPr lang="en-GB" sz="2500" kern="1200" dirty="0" err="1">
              <a:latin typeface="Arial Nova"/>
            </a:rPr>
            <a:t>veranderen</a:t>
          </a:r>
          <a:r>
            <a:rPr lang="en-GB" sz="2500" kern="1200" dirty="0">
              <a:latin typeface="Arial Nova"/>
            </a:rPr>
            <a:t>? </a:t>
          </a:r>
          <a:r>
            <a:rPr lang="en-GB" sz="2500" kern="1200" dirty="0" err="1">
              <a:latin typeface="Arial Nova"/>
            </a:rPr>
            <a:t>Waarom</a:t>
          </a:r>
          <a:r>
            <a:rPr lang="en-GB" sz="2500" kern="1200" dirty="0">
              <a:latin typeface="Arial Nova"/>
            </a:rPr>
            <a:t>? </a:t>
          </a:r>
          <a:r>
            <a:rPr lang="en-GB" sz="2500" kern="1200" dirty="0" err="1">
              <a:latin typeface="Arial Nova"/>
            </a:rPr>
            <a:t>Bijv</a:t>
          </a:r>
          <a:r>
            <a:rPr lang="en-GB" sz="2500" kern="1200" dirty="0">
              <a:latin typeface="Arial Nova"/>
            </a:rPr>
            <a:t>. </a:t>
          </a:r>
          <a:r>
            <a:rPr lang="en-GB" sz="2500" kern="1200" dirty="0" err="1">
              <a:latin typeface="Arial Nova"/>
            </a:rPr>
            <a:t>Tradities</a:t>
          </a:r>
          <a:r>
            <a:rPr lang="en-GB" sz="2500" kern="1200" dirty="0">
              <a:latin typeface="Arial Nova"/>
            </a:rPr>
            <a:t>, </a:t>
          </a:r>
          <a:r>
            <a:rPr lang="en-GB" sz="2500" kern="1200" dirty="0" err="1">
              <a:latin typeface="Arial Nova"/>
            </a:rPr>
            <a:t>gebruiken</a:t>
          </a:r>
          <a:r>
            <a:rPr lang="en-GB" sz="2500" kern="1200" dirty="0">
              <a:latin typeface="Arial Nova"/>
            </a:rPr>
            <a:t>, taal, </a:t>
          </a:r>
          <a:r>
            <a:rPr lang="en-GB" sz="2500" kern="1200" dirty="0" err="1">
              <a:latin typeface="Arial Nova"/>
            </a:rPr>
            <a:t>muziek</a:t>
          </a:r>
          <a:r>
            <a:rPr lang="en-GB" sz="2500" kern="1200" dirty="0">
              <a:latin typeface="Arial Nova"/>
            </a:rPr>
            <a:t>, </a:t>
          </a:r>
          <a:r>
            <a:rPr lang="en-GB" sz="2500" kern="1200" dirty="0" err="1">
              <a:latin typeface="Arial Nova"/>
            </a:rPr>
            <a:t>enz</a:t>
          </a:r>
          <a:r>
            <a:rPr lang="en-GB" sz="2500" kern="1200" dirty="0">
              <a:latin typeface="Arial Nova"/>
            </a:rPr>
            <a:t>.</a:t>
          </a:r>
          <a:endParaRPr lang="en-US" sz="2500" kern="1200" dirty="0">
            <a:latin typeface="Arial Nova"/>
          </a:endParaRPr>
        </a:p>
      </dsp:txBody>
      <dsp:txXfrm>
        <a:off x="48481" y="1195021"/>
        <a:ext cx="10418638" cy="896166"/>
      </dsp:txXfrm>
    </dsp:sp>
    <dsp:sp modelId="{809A9EFA-F705-4280-A034-652A2BEF2B4F}">
      <dsp:nvSpPr>
        <dsp:cNvPr id="0" name=""/>
        <dsp:cNvSpPr/>
      </dsp:nvSpPr>
      <dsp:spPr>
        <a:xfrm>
          <a:off x="0" y="2211669"/>
          <a:ext cx="10515600" cy="993128"/>
        </a:xfrm>
        <a:prstGeom prst="roundRect">
          <a:avLst/>
        </a:prstGeom>
        <a:solidFill>
          <a:schemeClr val="accent2">
            <a:hueOff val="413306"/>
            <a:satOff val="-17038"/>
            <a:lumOff val="2745"/>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latin typeface="Arial Nova"/>
            </a:rPr>
            <a:t>BESPREEK</a:t>
          </a:r>
          <a:r>
            <a:rPr lang="en-US" sz="2500" kern="1200" dirty="0">
              <a:latin typeface="Arial Nova"/>
            </a:rPr>
            <a:t> je thema met </a:t>
          </a:r>
          <a:r>
            <a:rPr lang="en-US" sz="2500" kern="1200" dirty="0" err="1">
              <a:latin typeface="Arial Nova"/>
            </a:rPr>
            <a:t>een</a:t>
          </a:r>
          <a:r>
            <a:rPr lang="en-US" sz="2500" kern="1200" dirty="0">
              <a:latin typeface="Arial Nova"/>
            </a:rPr>
            <a:t> </a:t>
          </a:r>
          <a:r>
            <a:rPr lang="en-US" sz="2500" kern="1200" dirty="0" err="1">
              <a:latin typeface="Arial Nova"/>
            </a:rPr>
            <a:t>buurman</a:t>
          </a:r>
          <a:r>
            <a:rPr lang="en-US" sz="2500" kern="1200" dirty="0">
              <a:latin typeface="Arial Nova"/>
            </a:rPr>
            <a:t> of </a:t>
          </a:r>
          <a:r>
            <a:rPr lang="en-US" sz="2500" kern="1200" dirty="0" err="1">
              <a:latin typeface="Arial Nova"/>
            </a:rPr>
            <a:t>buurvrouw</a:t>
          </a:r>
          <a:r>
            <a:rPr lang="en-US" sz="2500" kern="1200" dirty="0">
              <a:latin typeface="Arial Nova"/>
            </a:rPr>
            <a:t>. </a:t>
          </a:r>
        </a:p>
      </dsp:txBody>
      <dsp:txXfrm>
        <a:off x="48481" y="2260150"/>
        <a:ext cx="10418638" cy="896166"/>
      </dsp:txXfrm>
    </dsp:sp>
    <dsp:sp modelId="{B2E79BCD-60AE-49AD-9AF0-5EA38CCE308D}">
      <dsp:nvSpPr>
        <dsp:cNvPr id="0" name=""/>
        <dsp:cNvSpPr/>
      </dsp:nvSpPr>
      <dsp:spPr>
        <a:xfrm>
          <a:off x="0" y="3276797"/>
          <a:ext cx="10515600" cy="993128"/>
        </a:xfrm>
        <a:prstGeom prst="roundRect">
          <a:avLst/>
        </a:prstGeom>
        <a:solidFill>
          <a:schemeClr val="accent2">
            <a:hueOff val="619959"/>
            <a:satOff val="-25557"/>
            <a:lumOff val="4118"/>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latin typeface="Arial Nova"/>
            </a:rPr>
            <a:t>De </a:t>
          </a:r>
          <a:r>
            <a:rPr lang="en-US" sz="2500" kern="1200" err="1">
              <a:latin typeface="Arial Nova"/>
            </a:rPr>
            <a:t>catecheet</a:t>
          </a:r>
          <a:r>
            <a:rPr lang="en-US" sz="2500" kern="1200">
              <a:latin typeface="Arial Nova"/>
            </a:rPr>
            <a:t> </a:t>
          </a:r>
          <a:r>
            <a:rPr lang="en-US" sz="2500" kern="1200" err="1">
              <a:latin typeface="Arial Nova"/>
            </a:rPr>
            <a:t>kiest</a:t>
          </a:r>
          <a:r>
            <a:rPr lang="en-US" sz="2500" kern="1200">
              <a:latin typeface="Arial Nova"/>
            </a:rPr>
            <a:t> </a:t>
          </a:r>
          <a:r>
            <a:rPr lang="en-US" sz="2500" kern="1200" err="1">
              <a:latin typeface="Arial Nova"/>
            </a:rPr>
            <a:t>een</a:t>
          </a:r>
          <a:r>
            <a:rPr lang="en-US" sz="2500" kern="1200">
              <a:latin typeface="Arial Nova"/>
            </a:rPr>
            <a:t> </a:t>
          </a:r>
          <a:r>
            <a:rPr lang="en-US" sz="2500" kern="1200" err="1">
              <a:latin typeface="Arial Nova"/>
            </a:rPr>
            <a:t>aantal</a:t>
          </a:r>
          <a:r>
            <a:rPr lang="en-US" sz="2500" kern="1200">
              <a:latin typeface="Arial Nova"/>
            </a:rPr>
            <a:t> van </a:t>
          </a:r>
          <a:r>
            <a:rPr lang="en-US" sz="2500" kern="1200" err="1">
              <a:latin typeface="Arial Nova"/>
            </a:rPr>
            <a:t>jullie</a:t>
          </a:r>
          <a:r>
            <a:rPr lang="en-US" sz="2500" kern="1200">
              <a:latin typeface="Arial Nova"/>
            </a:rPr>
            <a:t> om je thema </a:t>
          </a:r>
          <a:r>
            <a:rPr lang="en-US" sz="2500" b="1" kern="1200">
              <a:latin typeface="Arial Nova"/>
            </a:rPr>
            <a:t>TOE TE LICHTEN. </a:t>
          </a:r>
        </a:p>
      </dsp:txBody>
      <dsp:txXfrm>
        <a:off x="48481" y="3325278"/>
        <a:ext cx="10418638" cy="8961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2E852-616B-4945-A612-8BD155D7EADE}">
      <dsp:nvSpPr>
        <dsp:cNvPr id="0" name=""/>
        <dsp:cNvSpPr/>
      </dsp:nvSpPr>
      <dsp:spPr>
        <a:xfrm>
          <a:off x="0" y="497422"/>
          <a:ext cx="6228008" cy="352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2C5F69-5E26-4E2A-9F36-66AD7EA6228A}">
      <dsp:nvSpPr>
        <dsp:cNvPr id="0" name=""/>
        <dsp:cNvSpPr/>
      </dsp:nvSpPr>
      <dsp:spPr>
        <a:xfrm>
          <a:off x="311400" y="290782"/>
          <a:ext cx="4359605" cy="4132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783" tIns="0" rIns="164783" bIns="0" numCol="1" spcCol="1270" anchor="ctr" anchorCtr="0">
          <a:noAutofit/>
        </a:bodyPr>
        <a:lstStyle/>
        <a:p>
          <a:pPr marL="0" lvl="0" indent="0" algn="l" defTabSz="622300">
            <a:lnSpc>
              <a:spcPct val="90000"/>
            </a:lnSpc>
            <a:spcBef>
              <a:spcPct val="0"/>
            </a:spcBef>
            <a:spcAft>
              <a:spcPct val="35000"/>
            </a:spcAft>
            <a:buNone/>
          </a:pPr>
          <a:r>
            <a:rPr lang="en-GB" sz="1400" kern="1200">
              <a:latin typeface="Arial Nova" panose="020B0504020202020204" pitchFamily="34" charset="0"/>
            </a:rPr>
            <a:t>Werk in </a:t>
          </a:r>
          <a:r>
            <a:rPr lang="en-GB" sz="1400" kern="1200" err="1">
              <a:latin typeface="Arial Nova" panose="020B0504020202020204" pitchFamily="34" charset="0"/>
            </a:rPr>
            <a:t>groepjes</a:t>
          </a:r>
          <a:r>
            <a:rPr lang="en-GB" sz="1400" kern="1200">
              <a:latin typeface="Arial Nova" panose="020B0504020202020204" pitchFamily="34" charset="0"/>
            </a:rPr>
            <a:t> van 2 á 4 </a:t>
          </a:r>
          <a:endParaRPr lang="en-US" sz="1400" kern="1200">
            <a:latin typeface="Arial Nova" panose="020B0504020202020204" pitchFamily="34" charset="0"/>
          </a:endParaRPr>
        </a:p>
      </dsp:txBody>
      <dsp:txXfrm>
        <a:off x="331575" y="310957"/>
        <a:ext cx="4319255" cy="372930"/>
      </dsp:txXfrm>
    </dsp:sp>
    <dsp:sp modelId="{B87B0C30-5E60-47A6-B455-3D2C1F5FF93A}">
      <dsp:nvSpPr>
        <dsp:cNvPr id="0" name=""/>
        <dsp:cNvSpPr/>
      </dsp:nvSpPr>
      <dsp:spPr>
        <a:xfrm>
          <a:off x="0" y="1132462"/>
          <a:ext cx="6228008" cy="352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0B9AFD-1C15-40F8-815A-AF0CF0846259}">
      <dsp:nvSpPr>
        <dsp:cNvPr id="0" name=""/>
        <dsp:cNvSpPr/>
      </dsp:nvSpPr>
      <dsp:spPr>
        <a:xfrm>
          <a:off x="311400" y="925822"/>
          <a:ext cx="4359605" cy="4132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783" tIns="0" rIns="164783" bIns="0" numCol="1" spcCol="1270" anchor="ctr" anchorCtr="0">
          <a:noAutofit/>
        </a:bodyPr>
        <a:lstStyle/>
        <a:p>
          <a:pPr marL="0" lvl="0" indent="0" algn="l" defTabSz="622300">
            <a:lnSpc>
              <a:spcPct val="90000"/>
            </a:lnSpc>
            <a:spcBef>
              <a:spcPct val="0"/>
            </a:spcBef>
            <a:spcAft>
              <a:spcPct val="35000"/>
            </a:spcAft>
            <a:buNone/>
          </a:pPr>
          <a:r>
            <a:rPr lang="en-GB" sz="1400" kern="1200">
              <a:latin typeface="Arial Nova" panose="020B0504020202020204" pitchFamily="34" charset="0"/>
            </a:rPr>
            <a:t>Je </a:t>
          </a:r>
          <a:r>
            <a:rPr lang="en-GB" sz="1400" kern="1200" err="1">
              <a:latin typeface="Arial Nova" panose="020B0504020202020204" pitchFamily="34" charset="0"/>
            </a:rPr>
            <a:t>krijgt</a:t>
          </a:r>
          <a:r>
            <a:rPr lang="en-GB" sz="1400" kern="1200">
              <a:latin typeface="Arial Nova" panose="020B0504020202020204" pitchFamily="34" charset="0"/>
            </a:rPr>
            <a:t> </a:t>
          </a:r>
          <a:r>
            <a:rPr lang="en-GB" sz="1400" kern="1200" err="1">
              <a:latin typeface="Arial Nova" panose="020B0504020202020204" pitchFamily="34" charset="0"/>
            </a:rPr>
            <a:t>een</a:t>
          </a:r>
          <a:r>
            <a:rPr lang="en-GB" sz="1400" kern="1200">
              <a:latin typeface="Arial Nova" panose="020B0504020202020204" pitchFamily="34" charset="0"/>
            </a:rPr>
            <a:t> </a:t>
          </a:r>
          <a:r>
            <a:rPr lang="en-GB" sz="1400" kern="1200" err="1">
              <a:latin typeface="Arial Nova" panose="020B0504020202020204" pitchFamily="34" charset="0"/>
            </a:rPr>
            <a:t>Bijbelgedeelte</a:t>
          </a:r>
          <a:r>
            <a:rPr lang="en-GB" sz="1400" kern="1200">
              <a:latin typeface="Arial Nova" panose="020B0504020202020204" pitchFamily="34" charset="0"/>
            </a:rPr>
            <a:t> van je </a:t>
          </a:r>
          <a:r>
            <a:rPr lang="en-GB" sz="1400" kern="1200" err="1">
              <a:latin typeface="Arial Nova" panose="020B0504020202020204" pitchFamily="34" charset="0"/>
            </a:rPr>
            <a:t>catecheet</a:t>
          </a:r>
          <a:endParaRPr lang="en-US" sz="1400" kern="1200">
            <a:latin typeface="Arial Nova" panose="020B0504020202020204" pitchFamily="34" charset="0"/>
          </a:endParaRPr>
        </a:p>
      </dsp:txBody>
      <dsp:txXfrm>
        <a:off x="331575" y="945997"/>
        <a:ext cx="4319255" cy="372930"/>
      </dsp:txXfrm>
    </dsp:sp>
    <dsp:sp modelId="{3AF07F81-C007-4B32-BE17-07B34F0CD907}">
      <dsp:nvSpPr>
        <dsp:cNvPr id="0" name=""/>
        <dsp:cNvSpPr/>
      </dsp:nvSpPr>
      <dsp:spPr>
        <a:xfrm>
          <a:off x="0" y="1767502"/>
          <a:ext cx="6228008" cy="1675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3363" tIns="291592" rIns="483363" bIns="99568" numCol="1" spcCol="1270" anchor="t" anchorCtr="0">
          <a:noAutofit/>
        </a:bodyPr>
        <a:lstStyle/>
        <a:p>
          <a:pPr marL="114300" lvl="1" indent="-114300" algn="l" defTabSz="622300">
            <a:lnSpc>
              <a:spcPct val="90000"/>
            </a:lnSpc>
            <a:spcBef>
              <a:spcPct val="0"/>
            </a:spcBef>
            <a:spcAft>
              <a:spcPct val="15000"/>
            </a:spcAft>
            <a:buChar char="•"/>
          </a:pPr>
          <a:r>
            <a:rPr lang="nl-NL" sz="1400" kern="1200">
              <a:latin typeface="Arial Nova" panose="020B0504020202020204" pitchFamily="34" charset="0"/>
            </a:rPr>
            <a:t>Waarom willen de mensen in het Bijbelgedeelte iets veranderen?</a:t>
          </a:r>
          <a:endParaRPr lang="en-US" sz="1400" kern="1200">
            <a:latin typeface="Arial Nova" panose="020B0504020202020204" pitchFamily="34" charset="0"/>
          </a:endParaRPr>
        </a:p>
        <a:p>
          <a:pPr marL="114300" lvl="1" indent="-114300" algn="l" defTabSz="622300">
            <a:lnSpc>
              <a:spcPct val="90000"/>
            </a:lnSpc>
            <a:spcBef>
              <a:spcPct val="0"/>
            </a:spcBef>
            <a:spcAft>
              <a:spcPct val="15000"/>
            </a:spcAft>
            <a:buChar char="•"/>
          </a:pPr>
          <a:r>
            <a:rPr lang="nl-NL" sz="1400" kern="1200" dirty="0">
              <a:latin typeface="Arial Nova" panose="020B0504020202020204" pitchFamily="34" charset="0"/>
            </a:rPr>
            <a:t>Wat zijn de bedoelingen van de mensen om iets te veranderen?</a:t>
          </a:r>
          <a:endParaRPr lang="en-US" sz="1400" kern="1200" dirty="0">
            <a:latin typeface="Arial Nova" panose="020B0504020202020204" pitchFamily="34" charset="0"/>
          </a:endParaRPr>
        </a:p>
        <a:p>
          <a:pPr marL="114300" lvl="1" indent="-114300" algn="l" defTabSz="622300">
            <a:lnSpc>
              <a:spcPct val="90000"/>
            </a:lnSpc>
            <a:spcBef>
              <a:spcPct val="0"/>
            </a:spcBef>
            <a:spcAft>
              <a:spcPct val="15000"/>
            </a:spcAft>
            <a:buChar char="•"/>
          </a:pPr>
          <a:r>
            <a:rPr lang="nl-NL" sz="1400" kern="1200">
              <a:latin typeface="Arial Nova" panose="020B0504020202020204" pitchFamily="34" charset="0"/>
            </a:rPr>
            <a:t>Kun je begrijpen waarom deze mensen hiervoor kozen of zo dachten?</a:t>
          </a:r>
          <a:endParaRPr lang="en-US" sz="1400" kern="1200">
            <a:latin typeface="Arial Nova" panose="020B0504020202020204" pitchFamily="34" charset="0"/>
          </a:endParaRPr>
        </a:p>
        <a:p>
          <a:pPr marL="114300" lvl="1" indent="-114300" algn="l" defTabSz="622300">
            <a:lnSpc>
              <a:spcPct val="90000"/>
            </a:lnSpc>
            <a:spcBef>
              <a:spcPct val="0"/>
            </a:spcBef>
            <a:spcAft>
              <a:spcPct val="15000"/>
            </a:spcAft>
            <a:buChar char="•"/>
          </a:pPr>
          <a:r>
            <a:rPr lang="nl-NL" sz="1400" kern="1200">
              <a:latin typeface="Arial Nova" panose="020B0504020202020204" pitchFamily="34" charset="0"/>
            </a:rPr>
            <a:t>Brengt de vernieuwing de mensen nu dichter bij God of juist niet? Leg uit! </a:t>
          </a:r>
          <a:endParaRPr lang="en-US" sz="1400" kern="1200">
            <a:latin typeface="Arial Nova" panose="020B0504020202020204" pitchFamily="34" charset="0"/>
          </a:endParaRPr>
        </a:p>
      </dsp:txBody>
      <dsp:txXfrm>
        <a:off x="0" y="1767502"/>
        <a:ext cx="6228008" cy="1675800"/>
      </dsp:txXfrm>
    </dsp:sp>
    <dsp:sp modelId="{8BE3A840-90CA-4C92-9754-95611725C32B}">
      <dsp:nvSpPr>
        <dsp:cNvPr id="0" name=""/>
        <dsp:cNvSpPr/>
      </dsp:nvSpPr>
      <dsp:spPr>
        <a:xfrm>
          <a:off x="311400" y="1560862"/>
          <a:ext cx="4359605" cy="4132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783" tIns="0" rIns="164783" bIns="0" numCol="1" spcCol="1270" anchor="ctr" anchorCtr="0">
          <a:noAutofit/>
        </a:bodyPr>
        <a:lstStyle/>
        <a:p>
          <a:pPr marL="0" lvl="0" indent="0" algn="l" defTabSz="622300">
            <a:lnSpc>
              <a:spcPct val="90000"/>
            </a:lnSpc>
            <a:spcBef>
              <a:spcPct val="0"/>
            </a:spcBef>
            <a:spcAft>
              <a:spcPct val="35000"/>
            </a:spcAft>
            <a:buNone/>
          </a:pPr>
          <a:r>
            <a:rPr lang="en-GB" sz="1400" kern="1200">
              <a:latin typeface="Arial Nova" panose="020B0504020202020204" pitchFamily="34" charset="0"/>
            </a:rPr>
            <a:t>Denk </a:t>
          </a:r>
          <a:r>
            <a:rPr lang="en-GB" sz="1400" kern="1200" err="1">
              <a:latin typeface="Arial Nova" panose="020B0504020202020204" pitchFamily="34" charset="0"/>
            </a:rPr>
            <a:t>samen</a:t>
          </a:r>
          <a:r>
            <a:rPr lang="en-GB" sz="1400" kern="1200">
              <a:latin typeface="Arial Nova" panose="020B0504020202020204" pitchFamily="34" charset="0"/>
            </a:rPr>
            <a:t> </a:t>
          </a:r>
          <a:r>
            <a:rPr lang="en-GB" sz="1400" kern="1200" err="1">
              <a:latin typeface="Arial Nova" panose="020B0504020202020204" pitchFamily="34" charset="0"/>
            </a:rPr>
            <a:t>na</a:t>
          </a:r>
          <a:r>
            <a:rPr lang="en-GB" sz="1400" kern="1200">
              <a:latin typeface="Arial Nova" panose="020B0504020202020204" pitchFamily="34" charset="0"/>
            </a:rPr>
            <a:t> over de </a:t>
          </a:r>
          <a:r>
            <a:rPr lang="en-GB" sz="1400" kern="1200" err="1">
              <a:latin typeface="Arial Nova" panose="020B0504020202020204" pitchFamily="34" charset="0"/>
            </a:rPr>
            <a:t>volgende</a:t>
          </a:r>
          <a:r>
            <a:rPr lang="en-GB" sz="1400" kern="1200">
              <a:latin typeface="Arial Nova" panose="020B0504020202020204" pitchFamily="34" charset="0"/>
            </a:rPr>
            <a:t> </a:t>
          </a:r>
          <a:r>
            <a:rPr lang="en-GB" sz="1400" kern="1200" err="1">
              <a:latin typeface="Arial Nova" panose="020B0504020202020204" pitchFamily="34" charset="0"/>
            </a:rPr>
            <a:t>vragen</a:t>
          </a:r>
          <a:r>
            <a:rPr lang="en-GB" sz="1400" kern="1200">
              <a:latin typeface="Arial Nova" panose="020B0504020202020204" pitchFamily="34" charset="0"/>
            </a:rPr>
            <a:t>: </a:t>
          </a:r>
          <a:endParaRPr lang="en-US" sz="1400" kern="1200">
            <a:latin typeface="Arial Nova" panose="020B0504020202020204" pitchFamily="34" charset="0"/>
          </a:endParaRPr>
        </a:p>
      </dsp:txBody>
      <dsp:txXfrm>
        <a:off x="331575" y="1581037"/>
        <a:ext cx="4319255" cy="372930"/>
      </dsp:txXfrm>
    </dsp:sp>
    <dsp:sp modelId="{68EA3F1A-C281-4386-8314-D7D724BDA155}">
      <dsp:nvSpPr>
        <dsp:cNvPr id="0" name=""/>
        <dsp:cNvSpPr/>
      </dsp:nvSpPr>
      <dsp:spPr>
        <a:xfrm>
          <a:off x="0" y="3725542"/>
          <a:ext cx="6228008" cy="793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3363" tIns="291592" rIns="483363" bIns="99568" numCol="1" spcCol="1270" anchor="t" anchorCtr="0">
          <a:noAutofit/>
        </a:bodyPr>
        <a:lstStyle/>
        <a:p>
          <a:pPr marL="114300" lvl="1" indent="-114300" algn="l" defTabSz="622300">
            <a:lnSpc>
              <a:spcPct val="90000"/>
            </a:lnSpc>
            <a:spcBef>
              <a:spcPct val="0"/>
            </a:spcBef>
            <a:spcAft>
              <a:spcPct val="15000"/>
            </a:spcAft>
            <a:buChar char="•"/>
          </a:pPr>
          <a:r>
            <a:rPr lang="nl-NL" sz="1400" kern="1200">
              <a:latin typeface="Arial Nova" panose="020B0504020202020204" pitchFamily="34" charset="0"/>
            </a:rPr>
            <a:t>Kun jij een korte zin bedenken die gemeenteleden helpt om op een goede manier iets te veranderen in de kerk?</a:t>
          </a:r>
          <a:endParaRPr lang="en-US" sz="1400" kern="1200">
            <a:latin typeface="Arial Nova" panose="020B0504020202020204" pitchFamily="34" charset="0"/>
          </a:endParaRPr>
        </a:p>
      </dsp:txBody>
      <dsp:txXfrm>
        <a:off x="0" y="3725542"/>
        <a:ext cx="6228008" cy="793800"/>
      </dsp:txXfrm>
    </dsp:sp>
    <dsp:sp modelId="{4FDF7F21-E2E5-4915-8B3C-A5C94E7B62EF}">
      <dsp:nvSpPr>
        <dsp:cNvPr id="0" name=""/>
        <dsp:cNvSpPr/>
      </dsp:nvSpPr>
      <dsp:spPr>
        <a:xfrm>
          <a:off x="311400" y="3518902"/>
          <a:ext cx="4359605" cy="4132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783" tIns="0" rIns="164783" bIns="0" numCol="1" spcCol="1270" anchor="ctr" anchorCtr="0">
          <a:noAutofit/>
        </a:bodyPr>
        <a:lstStyle/>
        <a:p>
          <a:pPr marL="0" lvl="0" indent="0" algn="l" defTabSz="622300">
            <a:lnSpc>
              <a:spcPct val="90000"/>
            </a:lnSpc>
            <a:spcBef>
              <a:spcPct val="0"/>
            </a:spcBef>
            <a:spcAft>
              <a:spcPct val="35000"/>
            </a:spcAft>
            <a:buNone/>
          </a:pPr>
          <a:r>
            <a:rPr lang="en-US" sz="1400" kern="1200">
              <a:latin typeface="Arial Nova" panose="020B0504020202020204" pitchFamily="34" charset="0"/>
            </a:rPr>
            <a:t>Klaar? </a:t>
          </a:r>
        </a:p>
      </dsp:txBody>
      <dsp:txXfrm>
        <a:off x="331575" y="3539077"/>
        <a:ext cx="4319255" cy="3729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0A4D83-747E-452E-B7E4-8BC3505D3DFA}">
      <dsp:nvSpPr>
        <dsp:cNvPr id="0" name=""/>
        <dsp:cNvSpPr/>
      </dsp:nvSpPr>
      <dsp:spPr>
        <a:xfrm>
          <a:off x="0" y="905450"/>
          <a:ext cx="10515600" cy="675805"/>
        </a:xfrm>
        <a:prstGeom prst="round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err="1">
              <a:latin typeface="Arial Nova" panose="020B0504020202020204" pitchFamily="34" charset="0"/>
            </a:rPr>
            <a:t>Beoordeel</a:t>
          </a:r>
          <a:r>
            <a:rPr lang="en-GB" sz="2200" kern="1200" dirty="0">
              <a:latin typeface="Arial Nova" panose="020B0504020202020204" pitchFamily="34" charset="0"/>
            </a:rPr>
            <a:t> of de door </a:t>
          </a:r>
          <a:r>
            <a:rPr lang="en-GB" sz="2200" kern="1200" dirty="0" err="1">
              <a:latin typeface="Arial Nova" panose="020B0504020202020204" pitchFamily="34" charset="0"/>
            </a:rPr>
            <a:t>jou</a:t>
          </a:r>
          <a:r>
            <a:rPr lang="en-GB" sz="2200" kern="1200" dirty="0">
              <a:latin typeface="Arial Nova" panose="020B0504020202020204" pitchFamily="34" charset="0"/>
            </a:rPr>
            <a:t> </a:t>
          </a:r>
          <a:r>
            <a:rPr lang="en-GB" sz="2200" kern="1200" dirty="0" err="1">
              <a:latin typeface="Arial Nova" panose="020B0504020202020204" pitchFamily="34" charset="0"/>
            </a:rPr>
            <a:t>gekozen</a:t>
          </a:r>
          <a:r>
            <a:rPr lang="en-GB" sz="2200" kern="1200" dirty="0">
              <a:latin typeface="Arial Nova" panose="020B0504020202020204" pitchFamily="34" charset="0"/>
            </a:rPr>
            <a:t> </a:t>
          </a:r>
          <a:r>
            <a:rPr lang="en-GB" sz="2200" kern="1200" dirty="0" err="1">
              <a:latin typeface="Arial Nova" panose="020B0504020202020204" pitchFamily="34" charset="0"/>
            </a:rPr>
            <a:t>reden</a:t>
          </a:r>
          <a:r>
            <a:rPr lang="en-GB" sz="2200" kern="1200" dirty="0">
              <a:latin typeface="Arial Nova" panose="020B0504020202020204" pitchFamily="34" charset="0"/>
            </a:rPr>
            <a:t> </a:t>
          </a:r>
          <a:r>
            <a:rPr lang="en-GB" sz="2200" kern="1200" dirty="0" err="1">
              <a:latin typeface="Arial Nova" panose="020B0504020202020204" pitchFamily="34" charset="0"/>
            </a:rPr>
            <a:t>een</a:t>
          </a:r>
          <a:r>
            <a:rPr lang="en-GB" sz="2200" kern="1200" dirty="0">
              <a:latin typeface="Arial Nova" panose="020B0504020202020204" pitchFamily="34" charset="0"/>
            </a:rPr>
            <a:t> </a:t>
          </a:r>
          <a:r>
            <a:rPr lang="en-GB" sz="2200" b="1" kern="1200" dirty="0" err="1">
              <a:latin typeface="Arial Nova" panose="020B0504020202020204" pitchFamily="34" charset="0"/>
            </a:rPr>
            <a:t>goede</a:t>
          </a:r>
          <a:r>
            <a:rPr lang="en-GB" sz="2200" b="0" kern="1200" dirty="0">
              <a:latin typeface="Arial Nova" panose="020B0504020202020204" pitchFamily="34" charset="0"/>
            </a:rPr>
            <a:t> of </a:t>
          </a:r>
          <a:r>
            <a:rPr lang="en-GB" sz="2200" b="0" kern="1200" dirty="0" err="1">
              <a:latin typeface="Arial Nova" panose="020B0504020202020204" pitchFamily="34" charset="0"/>
            </a:rPr>
            <a:t>een</a:t>
          </a:r>
          <a:r>
            <a:rPr lang="en-GB" sz="2200" b="0" kern="1200" dirty="0">
              <a:latin typeface="Arial Nova" panose="020B0504020202020204" pitchFamily="34" charset="0"/>
            </a:rPr>
            <a:t> </a:t>
          </a:r>
          <a:r>
            <a:rPr lang="en-GB" sz="2200" b="1" kern="1200" dirty="0" err="1">
              <a:latin typeface="Arial Nova" panose="020B0504020202020204" pitchFamily="34" charset="0"/>
            </a:rPr>
            <a:t>verkeerde</a:t>
          </a:r>
          <a:r>
            <a:rPr lang="en-GB" sz="2200" b="1" kern="1200" dirty="0">
              <a:latin typeface="Arial Nova" panose="020B0504020202020204" pitchFamily="34" charset="0"/>
            </a:rPr>
            <a:t> </a:t>
          </a:r>
          <a:r>
            <a:rPr lang="en-GB" sz="2200" b="0" kern="1200" dirty="0" err="1">
              <a:latin typeface="Arial Nova" panose="020B0504020202020204" pitchFamily="34" charset="0"/>
            </a:rPr>
            <a:t>reden</a:t>
          </a:r>
          <a:r>
            <a:rPr lang="en-GB" sz="2200" b="0" kern="1200" dirty="0">
              <a:latin typeface="Arial Nova" panose="020B0504020202020204" pitchFamily="34" charset="0"/>
            </a:rPr>
            <a:t> is om te </a:t>
          </a:r>
          <a:r>
            <a:rPr lang="en-GB" sz="2200" b="0" kern="1200" dirty="0" err="1">
              <a:latin typeface="Arial Nova" panose="020B0504020202020204" pitchFamily="34" charset="0"/>
            </a:rPr>
            <a:t>veranderen</a:t>
          </a:r>
          <a:r>
            <a:rPr lang="en-GB" sz="2200" b="0" kern="1200" dirty="0">
              <a:latin typeface="Arial Nova" panose="020B0504020202020204" pitchFamily="34" charset="0"/>
            </a:rPr>
            <a:t>.</a:t>
          </a:r>
          <a:endParaRPr lang="en-US" sz="2200" kern="1200" dirty="0">
            <a:latin typeface="Arial Nova" panose="020B0504020202020204" pitchFamily="34" charset="0"/>
          </a:endParaRPr>
        </a:p>
      </dsp:txBody>
      <dsp:txXfrm>
        <a:off x="32990" y="938440"/>
        <a:ext cx="10449620" cy="609825"/>
      </dsp:txXfrm>
    </dsp:sp>
    <dsp:sp modelId="{8645246A-70B5-48CE-8C99-E3B50EB3953C}">
      <dsp:nvSpPr>
        <dsp:cNvPr id="0" name=""/>
        <dsp:cNvSpPr/>
      </dsp:nvSpPr>
      <dsp:spPr>
        <a:xfrm>
          <a:off x="0" y="1594699"/>
          <a:ext cx="10515600" cy="1161939"/>
        </a:xfrm>
        <a:prstGeom prst="round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err="1">
              <a:latin typeface="Arial Nova" panose="020B0504020202020204" pitchFamily="34" charset="0"/>
            </a:rPr>
            <a:t>Vul</a:t>
          </a:r>
          <a:r>
            <a:rPr lang="en-US" sz="1500" kern="1200" dirty="0">
              <a:latin typeface="Arial Nova" panose="020B0504020202020204" pitchFamily="34" charset="0"/>
            </a:rPr>
            <a:t> je </a:t>
          </a:r>
          <a:r>
            <a:rPr lang="en-US" sz="1500" kern="1200" dirty="0" err="1">
              <a:latin typeface="Arial Nova" panose="020B0504020202020204" pitchFamily="34" charset="0"/>
            </a:rPr>
            <a:t>blaadje</a:t>
          </a:r>
          <a:r>
            <a:rPr lang="en-US" sz="1500" kern="1200" dirty="0">
              <a:latin typeface="Arial Nova" panose="020B0504020202020204" pitchFamily="34" charset="0"/>
            </a:rPr>
            <a:t> aan met </a:t>
          </a:r>
          <a:r>
            <a:rPr lang="en-US" sz="1500" kern="1200" dirty="0" err="1">
              <a:latin typeface="Arial Nova" panose="020B0504020202020204" pitchFamily="34" charset="0"/>
            </a:rPr>
            <a:t>een</a:t>
          </a:r>
          <a:r>
            <a:rPr lang="en-US" sz="1500" kern="1200" dirty="0">
              <a:latin typeface="Arial Nova" panose="020B0504020202020204" pitchFamily="34" charset="0"/>
            </a:rPr>
            <a:t> </a:t>
          </a:r>
          <a:r>
            <a:rPr lang="en-US" sz="1500" kern="1200" dirty="0" err="1">
              <a:latin typeface="Arial Nova" panose="020B0504020202020204" pitchFamily="34" charset="0"/>
            </a:rPr>
            <a:t>ontbrekende</a:t>
          </a:r>
          <a:r>
            <a:rPr lang="en-US" sz="1500" kern="1200" dirty="0">
              <a:latin typeface="Arial Nova" panose="020B0504020202020204" pitchFamily="34" charset="0"/>
            </a:rPr>
            <a:t> </a:t>
          </a:r>
          <a:r>
            <a:rPr lang="en-US" sz="1500" kern="1200" dirty="0" err="1">
              <a:latin typeface="Arial Nova" panose="020B0504020202020204" pitchFamily="34" charset="0"/>
            </a:rPr>
            <a:t>reden</a:t>
          </a:r>
          <a:r>
            <a:rPr lang="en-US" sz="1500" kern="1200" dirty="0">
              <a:latin typeface="Arial Nova" panose="020B0504020202020204" pitchFamily="34" charset="0"/>
            </a:rPr>
            <a:t>. </a:t>
          </a:r>
        </a:p>
        <a:p>
          <a:pPr marL="0" lvl="0" indent="0" algn="l" defTabSz="666750">
            <a:lnSpc>
              <a:spcPct val="90000"/>
            </a:lnSpc>
            <a:spcBef>
              <a:spcPct val="0"/>
            </a:spcBef>
            <a:spcAft>
              <a:spcPct val="35000"/>
            </a:spcAft>
            <a:buNone/>
          </a:pPr>
          <a:r>
            <a:rPr lang="en-US" sz="1500" kern="1200" dirty="0">
              <a:latin typeface="Arial Nova" panose="020B0504020202020204" pitchFamily="34" charset="0"/>
            </a:rPr>
            <a:t>1. Vind je </a:t>
          </a:r>
          <a:r>
            <a:rPr lang="en-US" sz="1500" kern="1200" dirty="0" err="1">
              <a:latin typeface="Arial Nova" panose="020B0504020202020204" pitchFamily="34" charset="0"/>
            </a:rPr>
            <a:t>dat</a:t>
          </a:r>
          <a:r>
            <a:rPr lang="en-US" sz="1500" kern="1200" dirty="0">
              <a:latin typeface="Arial Nova" panose="020B0504020202020204" pitchFamily="34" charset="0"/>
            </a:rPr>
            <a:t> je </a:t>
          </a:r>
          <a:r>
            <a:rPr lang="en-US" sz="1500" kern="1200" dirty="0" err="1">
              <a:latin typeface="Arial Nova" panose="020B0504020202020204" pitchFamily="34" charset="0"/>
            </a:rPr>
            <a:t>een</a:t>
          </a:r>
          <a:r>
            <a:rPr lang="en-US" sz="1500" kern="1200" dirty="0">
              <a:latin typeface="Arial Nova" panose="020B0504020202020204" pitchFamily="34" charset="0"/>
            </a:rPr>
            <a:t> </a:t>
          </a:r>
          <a:r>
            <a:rPr lang="en-US" sz="1500" kern="1200" dirty="0" err="1">
              <a:latin typeface="Arial Nova" panose="020B0504020202020204" pitchFamily="34" charset="0"/>
            </a:rPr>
            <a:t>goede</a:t>
          </a:r>
          <a:r>
            <a:rPr lang="en-US" sz="1500" kern="1200" dirty="0">
              <a:latin typeface="Arial Nova" panose="020B0504020202020204" pitchFamily="34" charset="0"/>
            </a:rPr>
            <a:t> </a:t>
          </a:r>
          <a:r>
            <a:rPr lang="en-US" sz="1500" kern="1200" dirty="0" err="1">
              <a:latin typeface="Arial Nova" panose="020B0504020202020204" pitchFamily="34" charset="0"/>
            </a:rPr>
            <a:t>reden</a:t>
          </a:r>
          <a:r>
            <a:rPr lang="en-US" sz="1500" kern="1200" dirty="0">
              <a:latin typeface="Arial Nova" panose="020B0504020202020204" pitchFamily="34" charset="0"/>
            </a:rPr>
            <a:t> </a:t>
          </a:r>
          <a:r>
            <a:rPr lang="en-US" sz="1500" kern="1200" dirty="0" err="1">
              <a:latin typeface="Arial Nova" panose="020B0504020202020204" pitchFamily="34" charset="0"/>
            </a:rPr>
            <a:t>hebt</a:t>
          </a:r>
          <a:r>
            <a:rPr lang="en-US" sz="1500" kern="1200" dirty="0">
              <a:latin typeface="Arial Nova" panose="020B0504020202020204" pitchFamily="34" charset="0"/>
            </a:rPr>
            <a:t> om te </a:t>
          </a:r>
          <a:r>
            <a:rPr lang="en-US" sz="1500" kern="1200" dirty="0" err="1">
              <a:latin typeface="Arial Nova" panose="020B0504020202020204" pitchFamily="34" charset="0"/>
            </a:rPr>
            <a:t>willen</a:t>
          </a:r>
          <a:r>
            <a:rPr lang="en-US" sz="1500" kern="1200" dirty="0">
              <a:latin typeface="Arial Nova" panose="020B0504020202020204" pitchFamily="34" charset="0"/>
            </a:rPr>
            <a:t> </a:t>
          </a:r>
          <a:r>
            <a:rPr lang="en-US" sz="1500" kern="1200" dirty="0" err="1">
              <a:latin typeface="Arial Nova" panose="020B0504020202020204" pitchFamily="34" charset="0"/>
            </a:rPr>
            <a:t>veranderen</a:t>
          </a:r>
          <a:r>
            <a:rPr lang="en-US" sz="1500" kern="1200" dirty="0">
              <a:latin typeface="Arial Nova" panose="020B0504020202020204" pitchFamily="34" charset="0"/>
            </a:rPr>
            <a:t>? </a:t>
          </a:r>
        </a:p>
        <a:p>
          <a:pPr marL="0" lvl="0" indent="0" algn="l" defTabSz="666750">
            <a:lnSpc>
              <a:spcPct val="90000"/>
            </a:lnSpc>
            <a:spcBef>
              <a:spcPct val="0"/>
            </a:spcBef>
            <a:spcAft>
              <a:spcPct val="35000"/>
            </a:spcAft>
            <a:buNone/>
          </a:pPr>
          <a:r>
            <a:rPr lang="en-US" sz="1500" kern="1200" dirty="0">
              <a:latin typeface="Arial Nova" panose="020B0504020202020204" pitchFamily="34" charset="0"/>
            </a:rPr>
            <a:t>2. </a:t>
          </a:r>
          <a:r>
            <a:rPr lang="en-US" sz="1500" kern="1200" dirty="0" err="1">
              <a:latin typeface="Arial Nova" panose="020B0504020202020204" pitchFamily="34" charset="0"/>
            </a:rPr>
            <a:t>Misschien</a:t>
          </a:r>
          <a:r>
            <a:rPr lang="en-US" sz="1500" kern="1200" dirty="0">
              <a:latin typeface="Arial Nova" panose="020B0504020202020204" pitchFamily="34" charset="0"/>
            </a:rPr>
            <a:t> ben je </a:t>
          </a:r>
          <a:r>
            <a:rPr lang="en-US" sz="1500" kern="1200" dirty="0" err="1">
              <a:latin typeface="Arial Nova" panose="020B0504020202020204" pitchFamily="34" charset="0"/>
            </a:rPr>
            <a:t>erachter</a:t>
          </a:r>
          <a:r>
            <a:rPr lang="en-US" sz="1500" kern="1200" dirty="0">
              <a:latin typeface="Arial Nova" panose="020B0504020202020204" pitchFamily="34" charset="0"/>
            </a:rPr>
            <a:t> </a:t>
          </a:r>
          <a:r>
            <a:rPr lang="en-US" sz="1500" kern="1200" dirty="0" err="1">
              <a:latin typeface="Arial Nova" panose="020B0504020202020204" pitchFamily="34" charset="0"/>
            </a:rPr>
            <a:t>gekomen</a:t>
          </a:r>
          <a:r>
            <a:rPr lang="en-US" sz="1500" kern="1200" dirty="0">
              <a:latin typeface="Arial Nova" panose="020B0504020202020204" pitchFamily="34" charset="0"/>
            </a:rPr>
            <a:t> </a:t>
          </a:r>
          <a:r>
            <a:rPr lang="en-US" sz="1500" kern="1200" dirty="0" err="1">
              <a:latin typeface="Arial Nova" panose="020B0504020202020204" pitchFamily="34" charset="0"/>
            </a:rPr>
            <a:t>dat</a:t>
          </a:r>
          <a:r>
            <a:rPr lang="en-US" sz="1500" kern="1200" dirty="0">
              <a:latin typeface="Arial Nova" panose="020B0504020202020204" pitchFamily="34" charset="0"/>
            </a:rPr>
            <a:t> je </a:t>
          </a:r>
          <a:r>
            <a:rPr lang="en-US" sz="1500" kern="1200" dirty="0" err="1">
              <a:latin typeface="Arial Nova" panose="020B0504020202020204" pitchFamily="34" charset="0"/>
            </a:rPr>
            <a:t>eigenlijk</a:t>
          </a:r>
          <a:r>
            <a:rPr lang="en-US" sz="1500" kern="1200" dirty="0">
              <a:latin typeface="Arial Nova" panose="020B0504020202020204" pitchFamily="34" charset="0"/>
            </a:rPr>
            <a:t> </a:t>
          </a:r>
          <a:r>
            <a:rPr lang="en-US" sz="1500" kern="1200" dirty="0" err="1">
              <a:latin typeface="Arial Nova" panose="020B0504020202020204" pitchFamily="34" charset="0"/>
            </a:rPr>
            <a:t>een</a:t>
          </a:r>
          <a:r>
            <a:rPr lang="en-US" sz="1500" kern="1200" dirty="0">
              <a:latin typeface="Arial Nova" panose="020B0504020202020204" pitchFamily="34" charset="0"/>
            </a:rPr>
            <a:t> </a:t>
          </a:r>
          <a:r>
            <a:rPr lang="en-US" sz="1500" kern="1200" dirty="0" err="1">
              <a:latin typeface="Arial Nova" panose="020B0504020202020204" pitchFamily="34" charset="0"/>
            </a:rPr>
            <a:t>verkeerde</a:t>
          </a:r>
          <a:r>
            <a:rPr lang="en-US" sz="1500" kern="1200" dirty="0">
              <a:latin typeface="Arial Nova" panose="020B0504020202020204" pitchFamily="34" charset="0"/>
            </a:rPr>
            <a:t> </a:t>
          </a:r>
          <a:r>
            <a:rPr lang="en-US" sz="1500" kern="1200" dirty="0" err="1">
              <a:latin typeface="Arial Nova" panose="020B0504020202020204" pitchFamily="34" charset="0"/>
            </a:rPr>
            <a:t>reden</a:t>
          </a:r>
          <a:r>
            <a:rPr lang="en-US" sz="1500" kern="1200" dirty="0">
              <a:latin typeface="Arial Nova" panose="020B0504020202020204" pitchFamily="34" charset="0"/>
            </a:rPr>
            <a:t> </a:t>
          </a:r>
          <a:r>
            <a:rPr lang="en-US" sz="1500" kern="1200" dirty="0" err="1">
              <a:latin typeface="Arial Nova" panose="020B0504020202020204" pitchFamily="34" charset="0"/>
            </a:rPr>
            <a:t>hebt</a:t>
          </a:r>
          <a:r>
            <a:rPr lang="en-US" sz="1500" kern="1200" dirty="0">
              <a:latin typeface="Arial Nova" panose="020B0504020202020204" pitchFamily="34" charset="0"/>
            </a:rPr>
            <a:t> om te </a:t>
          </a:r>
          <a:r>
            <a:rPr lang="en-US" sz="1500" kern="1200" dirty="0" err="1">
              <a:latin typeface="Arial Nova" panose="020B0504020202020204" pitchFamily="34" charset="0"/>
            </a:rPr>
            <a:t>veranderen</a:t>
          </a:r>
          <a:r>
            <a:rPr lang="en-US" sz="1500" kern="1200" dirty="0">
              <a:latin typeface="Arial Nova" panose="020B0504020202020204" pitchFamily="34" charset="0"/>
            </a:rPr>
            <a:t>? Denk dan </a:t>
          </a:r>
          <a:r>
            <a:rPr lang="en-US" sz="1500" kern="1200" dirty="0" err="1">
              <a:latin typeface="Arial Nova" panose="020B0504020202020204" pitchFamily="34" charset="0"/>
            </a:rPr>
            <a:t>na</a:t>
          </a:r>
          <a:r>
            <a:rPr lang="en-US" sz="1500" kern="1200" dirty="0">
              <a:latin typeface="Arial Nova" panose="020B0504020202020204" pitchFamily="34" charset="0"/>
            </a:rPr>
            <a:t> over </a:t>
          </a:r>
          <a:r>
            <a:rPr lang="en-US" sz="1500" kern="1200" dirty="0" err="1">
              <a:latin typeface="Arial Nova" panose="020B0504020202020204" pitchFamily="34" charset="0"/>
            </a:rPr>
            <a:t>een</a:t>
          </a:r>
          <a:r>
            <a:rPr lang="en-US" sz="1500" kern="1200" dirty="0">
              <a:latin typeface="Arial Nova" panose="020B0504020202020204" pitchFamily="34" charset="0"/>
            </a:rPr>
            <a:t> </a:t>
          </a:r>
          <a:r>
            <a:rPr lang="en-US" sz="1500" kern="1200" dirty="0" err="1">
              <a:latin typeface="Arial Nova" panose="020B0504020202020204" pitchFamily="34" charset="0"/>
            </a:rPr>
            <a:t>goede</a:t>
          </a:r>
          <a:r>
            <a:rPr lang="en-US" sz="1500" kern="1200" dirty="0">
              <a:latin typeface="Arial Nova" panose="020B0504020202020204" pitchFamily="34" charset="0"/>
            </a:rPr>
            <a:t> </a:t>
          </a:r>
          <a:r>
            <a:rPr lang="en-US" sz="1500" kern="1200" dirty="0" err="1">
              <a:latin typeface="Arial Nova" panose="020B0504020202020204" pitchFamily="34" charset="0"/>
            </a:rPr>
            <a:t>reden</a:t>
          </a:r>
          <a:r>
            <a:rPr lang="en-US" sz="1500" kern="1200" dirty="0">
              <a:latin typeface="Arial Nova" panose="020B0504020202020204" pitchFamily="34" charset="0"/>
            </a:rPr>
            <a:t>.</a:t>
          </a:r>
        </a:p>
      </dsp:txBody>
      <dsp:txXfrm>
        <a:off x="56721" y="1651420"/>
        <a:ext cx="10402158" cy="1048497"/>
      </dsp:txXfrm>
    </dsp:sp>
    <dsp:sp modelId="{01085B91-CDE9-4ACE-9134-56B4F86D06FD}">
      <dsp:nvSpPr>
        <dsp:cNvPr id="0" name=""/>
        <dsp:cNvSpPr/>
      </dsp:nvSpPr>
      <dsp:spPr>
        <a:xfrm>
          <a:off x="0" y="2770082"/>
          <a:ext cx="10515600" cy="675805"/>
        </a:xfrm>
        <a:prstGeom prst="round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latin typeface="Arial Nova" panose="020B0504020202020204" pitchFamily="34" charset="0"/>
            </a:rPr>
            <a:t>Deel je </a:t>
          </a:r>
          <a:r>
            <a:rPr lang="en-GB" sz="2200" kern="1200" dirty="0" err="1">
              <a:latin typeface="Arial Nova" panose="020B0504020202020204" pitchFamily="34" charset="0"/>
            </a:rPr>
            <a:t>motieven</a:t>
          </a:r>
          <a:r>
            <a:rPr lang="en-GB" sz="2200" kern="1200" dirty="0">
              <a:latin typeface="Arial Nova" panose="020B0504020202020204" pitchFamily="34" charset="0"/>
            </a:rPr>
            <a:t> met je </a:t>
          </a:r>
          <a:r>
            <a:rPr lang="en-GB" sz="2200" kern="1200" dirty="0" err="1">
              <a:latin typeface="Arial Nova" panose="020B0504020202020204" pitchFamily="34" charset="0"/>
            </a:rPr>
            <a:t>buurman</a:t>
          </a:r>
          <a:r>
            <a:rPr lang="en-GB" sz="2200" kern="1200" dirty="0">
              <a:latin typeface="Arial Nova" panose="020B0504020202020204" pitchFamily="34" charset="0"/>
            </a:rPr>
            <a:t> of </a:t>
          </a:r>
          <a:r>
            <a:rPr lang="en-GB" sz="2200" kern="1200" dirty="0" err="1">
              <a:latin typeface="Arial Nova" panose="020B0504020202020204" pitchFamily="34" charset="0"/>
            </a:rPr>
            <a:t>buurvrouw</a:t>
          </a:r>
          <a:r>
            <a:rPr lang="en-GB" sz="2200" kern="1200" dirty="0">
              <a:latin typeface="Arial Nova" panose="020B0504020202020204" pitchFamily="34" charset="0"/>
            </a:rPr>
            <a:t> en pas je </a:t>
          </a:r>
          <a:r>
            <a:rPr lang="en-GB" sz="2200" kern="1200" dirty="0" err="1">
              <a:latin typeface="Arial Nova" panose="020B0504020202020204" pitchFamily="34" charset="0"/>
            </a:rPr>
            <a:t>antwoord</a:t>
          </a:r>
          <a:r>
            <a:rPr lang="en-GB" sz="2200" kern="1200" dirty="0">
              <a:latin typeface="Arial Nova" panose="020B0504020202020204" pitchFamily="34" charset="0"/>
            </a:rPr>
            <a:t> aan.</a:t>
          </a:r>
          <a:endParaRPr lang="en-US" sz="2200" kern="1200" dirty="0">
            <a:latin typeface="Arial Nova" panose="020B0504020202020204" pitchFamily="34" charset="0"/>
          </a:endParaRPr>
        </a:p>
      </dsp:txBody>
      <dsp:txXfrm>
        <a:off x="32990" y="2803072"/>
        <a:ext cx="10449620" cy="60982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8-04T08:57:59.208"/>
    </inkml:context>
    <inkml:brush xml:id="br0">
      <inkml:brushProperty name="width" value="0.1" units="cm"/>
      <inkml:brushProperty name="height" value="0.1" units="cm"/>
      <inkml:brushProperty name="color" value="#E71224"/>
    </inkml:brush>
  </inkml:definitions>
  <inkml:trace contextRef="#ctx0" brushRef="#br0">25647 16025 16383 0 0,'0'0'0'0'0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8-04T08:57:59.209"/>
    </inkml:context>
    <inkml:brush xml:id="br0">
      <inkml:brushProperty name="width" value="0.1" units="cm"/>
      <inkml:brushProperty name="height" value="0.1" units="cm"/>
      <inkml:brushProperty name="color" value="#E71224"/>
    </inkml:brush>
  </inkml:definitions>
  <inkml:trace contextRef="#ctx0" brushRef="#br0">22886 14420 16383 0 0,'0'0'0'0'0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8-04T08:57:59.210"/>
    </inkml:context>
    <inkml:brush xml:id="br0">
      <inkml:brushProperty name="width" value="0.1" units="cm"/>
      <inkml:brushProperty name="height" value="0.1" units="cm"/>
      <inkml:brushProperty name="color" value="#E71224"/>
    </inkml:brush>
  </inkml:definitions>
  <inkml:trace contextRef="#ctx0" brushRef="#br0">27940 15219 16383 0 0,'5'-5'0'0'0,"1"-11"0"0"0,0-7 0 0 0,-1-5 0 0 0,-2 7 0 0 0,-1 8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8176C9-36AF-45ED-86A3-69CE1E2695BB}" type="datetimeFigureOut">
              <a:rPr lang="en-GB" smtClean="0"/>
              <a:t>11/08/2025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F9D374-BD2B-439D-8A3C-AE50021A4362}" type="slidenum">
              <a:rPr lang="en-GB" smtClean="0"/>
              <a:t>‹nr.›</a:t>
            </a:fld>
            <a:endParaRPr lang="en-GB"/>
          </a:p>
        </p:txBody>
      </p:sp>
    </p:spTree>
    <p:extLst>
      <p:ext uri="{BB962C8B-B14F-4D97-AF65-F5344CB8AC3E}">
        <p14:creationId xmlns:p14="http://schemas.microsoft.com/office/powerpoint/2010/main" val="1136091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F9D374-BD2B-439D-8A3C-AE50021A4362}" type="slidenum">
              <a:rPr lang="en-GB" smtClean="0"/>
              <a:t>1</a:t>
            </a:fld>
            <a:endParaRPr lang="en-GB"/>
          </a:p>
        </p:txBody>
      </p:sp>
    </p:spTree>
    <p:extLst>
      <p:ext uri="{BB962C8B-B14F-4D97-AF65-F5344CB8AC3E}">
        <p14:creationId xmlns:p14="http://schemas.microsoft.com/office/powerpoint/2010/main" val="649870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369CE-7AE7-8679-D431-133354284E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F1D443-131E-8FB1-823B-94501DD310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02C530-726C-E080-D7F9-D3DBE28D07B2}"/>
              </a:ext>
            </a:extLst>
          </p:cNvPr>
          <p:cNvSpPr>
            <a:spLocks noGrp="1"/>
          </p:cNvSpPr>
          <p:nvPr>
            <p:ph type="body" idx="1"/>
          </p:nvPr>
        </p:nvSpPr>
        <p:spPr/>
        <p:txBody>
          <a:bodyPr/>
          <a:lstStyle/>
          <a:p>
            <a:r>
              <a:rPr lang="nl-NL" dirty="0"/>
              <a:t>Het leerdoel van deze slide is om inzicht te krijgen in het feit dat de protestantse Reformatie in de 16</a:t>
            </a:r>
            <a:r>
              <a:rPr lang="nl-NL" baseline="30000" dirty="0"/>
              <a:t>e</a:t>
            </a:r>
            <a:r>
              <a:rPr lang="nl-NL" dirty="0"/>
              <a:t> eeuw onder andere een doorbraak vond doordat men zich vastberaden vasthield aan de autoriteit van de Schrift. </a:t>
            </a:r>
          </a:p>
          <a:p>
            <a:r>
              <a:rPr lang="nl-NL" dirty="0"/>
              <a:t>De 37-jarige professor Maarten Luther verscheen op de Rijksdag in Worms, waar hij voor de 21-jarige keizer Karel V moest verschijnen. </a:t>
            </a:r>
          </a:p>
          <a:p>
            <a:r>
              <a:rPr lang="nl-NL" dirty="0"/>
              <a:t>Karel V stelde hem de vraag: “Antwoord eerlijk en oprecht zonder uitvluchten: wilt u uw boeken en alle dwalingen die ze bevatten herroepen, ja of neen?” Luther weigerde, hij zou zich alleen door het getuigenis van de Schrift en op duidelijke gronden </a:t>
            </a:r>
            <a:r>
              <a:rPr lang="nl-NL"/>
              <a:t>laten overtuigen. </a:t>
            </a:r>
            <a:endParaRPr lang="nl-NL" dirty="0"/>
          </a:p>
          <a:p>
            <a:r>
              <a:rPr lang="nl-NL" dirty="0"/>
              <a:t>Kerkelijk of wereldlijk gezag droeg voor hem minder autoriteit dan dat van de Schrift. Uiteindelijk is Luther uit de toenmalige kerk gezet. Liefst had hij gebleven, om de kerk van binnenuit te hervormen. Hij beriep zich dan ook veelvuldig op de traditie van de kerk (bijv. kerkvaders als Augustinus) om aan te tonen dat hij niet iets nieuws bedacht had, maar stond in de lijn van de vroegchristelijke traditie.</a:t>
            </a:r>
            <a:endParaRPr lang="nl-NL" b="0" dirty="0"/>
          </a:p>
          <a:p>
            <a:pPr marL="0" indent="0">
              <a:buNone/>
            </a:pPr>
            <a:endParaRPr lang="nl-NL" b="0" dirty="0"/>
          </a:p>
          <a:p>
            <a:pPr marL="0" indent="0">
              <a:buNone/>
            </a:pPr>
            <a:r>
              <a:rPr lang="nl-NL" b="0" dirty="0"/>
              <a:t>Foto: Wikimedia.</a:t>
            </a:r>
            <a:endParaRPr lang="en-GB" b="1" dirty="0"/>
          </a:p>
        </p:txBody>
      </p:sp>
      <p:sp>
        <p:nvSpPr>
          <p:cNvPr id="4" name="Slide Number Placeholder 3">
            <a:extLst>
              <a:ext uri="{FF2B5EF4-FFF2-40B4-BE49-F238E27FC236}">
                <a16:creationId xmlns:a16="http://schemas.microsoft.com/office/drawing/2014/main" id="{0327B310-7805-0C0A-E757-BC9D53B9A21B}"/>
              </a:ext>
            </a:extLst>
          </p:cNvPr>
          <p:cNvSpPr>
            <a:spLocks noGrp="1"/>
          </p:cNvSpPr>
          <p:nvPr>
            <p:ph type="sldNum" sz="quarter" idx="5"/>
          </p:nvPr>
        </p:nvSpPr>
        <p:spPr/>
        <p:txBody>
          <a:bodyPr/>
          <a:lstStyle/>
          <a:p>
            <a:fld id="{84F9D374-BD2B-439D-8A3C-AE50021A4362}" type="slidenum">
              <a:rPr lang="en-GB" smtClean="0"/>
              <a:t>10</a:t>
            </a:fld>
            <a:endParaRPr lang="en-GB"/>
          </a:p>
        </p:txBody>
      </p:sp>
    </p:spTree>
    <p:extLst>
      <p:ext uri="{BB962C8B-B14F-4D97-AF65-F5344CB8AC3E}">
        <p14:creationId xmlns:p14="http://schemas.microsoft.com/office/powerpoint/2010/main" val="3137239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BDEAC-0F90-040A-E8C8-07B59F56B7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0D21F9-0F7A-EADD-97B1-19EB59F259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2BD1DF-86D1-4DDB-178C-E4AE61869789}"/>
              </a:ext>
            </a:extLst>
          </p:cNvPr>
          <p:cNvSpPr>
            <a:spLocks noGrp="1"/>
          </p:cNvSpPr>
          <p:nvPr>
            <p:ph type="body" idx="1"/>
          </p:nvPr>
        </p:nvSpPr>
        <p:spPr/>
        <p:txBody>
          <a:bodyPr/>
          <a:lstStyle/>
          <a:p>
            <a:r>
              <a:rPr lang="nl-NL" dirty="0"/>
              <a:t>Deze dia helpt om de catechisanten helder te krijgen wat de 5 </a:t>
            </a:r>
            <a:r>
              <a:rPr lang="nl-NL" dirty="0" err="1"/>
              <a:t>sola’s</a:t>
            </a:r>
            <a:r>
              <a:rPr lang="nl-NL" dirty="0"/>
              <a:t> inhouden, door ze te zien als reactie op de misstanden in de toenmalige kerk.</a:t>
            </a:r>
          </a:p>
          <a:p>
            <a:r>
              <a:rPr lang="nl-NL" dirty="0"/>
              <a:t>De vijf </a:t>
            </a:r>
            <a:r>
              <a:rPr lang="nl-NL" dirty="0" err="1"/>
              <a:t>sola’s</a:t>
            </a:r>
            <a:r>
              <a:rPr lang="nl-NL" dirty="0"/>
              <a:t> zijn ook een spiegel voor de kerk en de gelovige nu: waar zien wij de vijf </a:t>
            </a:r>
            <a:r>
              <a:rPr lang="nl-NL" dirty="0" err="1"/>
              <a:t>sola’s</a:t>
            </a:r>
            <a:r>
              <a:rPr lang="nl-NL" dirty="0"/>
              <a:t> terug in onze kerk maar ook zeker in ons persoonlijk leven?</a:t>
            </a:r>
          </a:p>
        </p:txBody>
      </p:sp>
      <p:sp>
        <p:nvSpPr>
          <p:cNvPr id="4" name="Slide Number Placeholder 3">
            <a:extLst>
              <a:ext uri="{FF2B5EF4-FFF2-40B4-BE49-F238E27FC236}">
                <a16:creationId xmlns:a16="http://schemas.microsoft.com/office/drawing/2014/main" id="{64CB19F7-B696-363A-ECFD-AFF1A1A320DC}"/>
              </a:ext>
            </a:extLst>
          </p:cNvPr>
          <p:cNvSpPr>
            <a:spLocks noGrp="1"/>
          </p:cNvSpPr>
          <p:nvPr>
            <p:ph type="sldNum" sz="quarter" idx="5"/>
          </p:nvPr>
        </p:nvSpPr>
        <p:spPr/>
        <p:txBody>
          <a:bodyPr/>
          <a:lstStyle/>
          <a:p>
            <a:fld id="{84F9D374-BD2B-439D-8A3C-AE50021A4362}" type="slidenum">
              <a:rPr lang="en-GB" smtClean="0"/>
              <a:t>11</a:t>
            </a:fld>
            <a:endParaRPr lang="en-GB"/>
          </a:p>
        </p:txBody>
      </p:sp>
    </p:spTree>
    <p:extLst>
      <p:ext uri="{BB962C8B-B14F-4D97-AF65-F5344CB8AC3E}">
        <p14:creationId xmlns:p14="http://schemas.microsoft.com/office/powerpoint/2010/main" val="1851810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3EE64-4CB1-823B-D1FB-8E1D5B359B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43729C-D9D7-EDD9-AC19-2B7F38C824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E50B80-B975-70FB-CBAD-A042B2852068}"/>
              </a:ext>
            </a:extLst>
          </p:cNvPr>
          <p:cNvSpPr>
            <a:spLocks noGrp="1"/>
          </p:cNvSpPr>
          <p:nvPr>
            <p:ph type="body" idx="1"/>
          </p:nvPr>
        </p:nvSpPr>
        <p:spPr/>
        <p:txBody>
          <a:bodyPr/>
          <a:lstStyle/>
          <a:p>
            <a:r>
              <a:rPr lang="nl-NL" sz="1200" b="1" i="1" kern="1200" dirty="0" err="1">
                <a:solidFill>
                  <a:schemeClr val="tx1"/>
                </a:solidFill>
                <a:effectLst/>
                <a:latin typeface="+mn-lt"/>
                <a:ea typeface="+mn-ea"/>
                <a:cs typeface="+mn-cs"/>
              </a:rPr>
              <a:t>Sola</a:t>
            </a:r>
            <a:r>
              <a:rPr lang="nl-NL" sz="1200" b="1" i="1" kern="1200" dirty="0">
                <a:solidFill>
                  <a:schemeClr val="tx1"/>
                </a:solidFill>
                <a:effectLst/>
                <a:latin typeface="+mn-lt"/>
                <a:ea typeface="+mn-ea"/>
                <a:cs typeface="+mn-cs"/>
              </a:rPr>
              <a:t> </a:t>
            </a:r>
            <a:r>
              <a:rPr lang="nl-NL" sz="1200" b="1" i="1" kern="1200" dirty="0" err="1">
                <a:solidFill>
                  <a:schemeClr val="tx1"/>
                </a:solidFill>
                <a:effectLst/>
                <a:latin typeface="+mn-lt"/>
                <a:ea typeface="+mn-ea"/>
                <a:cs typeface="+mn-cs"/>
              </a:rPr>
              <a:t>fide</a:t>
            </a:r>
            <a:r>
              <a:rPr lang="nl-NL" sz="1200" b="1" kern="1200" dirty="0">
                <a:solidFill>
                  <a:schemeClr val="tx1"/>
                </a:solidFill>
                <a:effectLst/>
                <a:latin typeface="+mn-lt"/>
                <a:ea typeface="+mn-ea"/>
                <a:cs typeface="+mn-cs"/>
              </a:rPr>
              <a:t> (Alleen door geloof)</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In de toenmalige kerk dacht men dat de mens ook moet bijdragen aan de verlossing, bijvoorbeeld door het doen van goede werken. De reformatoren benadrukten dat de mens alleen door geloof gered wordt. Door het geloof krijgt de mens deel aan datgene wat Christus verdiend heeft.</a:t>
            </a:r>
          </a:p>
          <a:p>
            <a:r>
              <a:rPr lang="nl-NL" sz="1200" kern="1200" dirty="0">
                <a:solidFill>
                  <a:schemeClr val="tx1"/>
                </a:solidFill>
                <a:effectLst/>
                <a:latin typeface="+mn-lt"/>
                <a:ea typeface="+mn-ea"/>
                <a:cs typeface="+mn-cs"/>
              </a:rPr>
              <a:t> </a:t>
            </a:r>
          </a:p>
          <a:p>
            <a:r>
              <a:rPr lang="nl-NL" sz="1200" b="1" i="1" kern="1200" dirty="0" err="1">
                <a:solidFill>
                  <a:schemeClr val="tx1"/>
                </a:solidFill>
                <a:effectLst/>
                <a:latin typeface="+mn-lt"/>
                <a:ea typeface="+mn-ea"/>
                <a:cs typeface="+mn-cs"/>
              </a:rPr>
              <a:t>Sola</a:t>
            </a:r>
            <a:r>
              <a:rPr lang="nl-NL" sz="1200" b="1" i="1" kern="1200" dirty="0">
                <a:solidFill>
                  <a:schemeClr val="tx1"/>
                </a:solidFill>
                <a:effectLst/>
                <a:latin typeface="+mn-lt"/>
                <a:ea typeface="+mn-ea"/>
                <a:cs typeface="+mn-cs"/>
              </a:rPr>
              <a:t> </a:t>
            </a:r>
            <a:r>
              <a:rPr lang="nl-NL" sz="1200" b="1" i="1" kern="1200" dirty="0" err="1">
                <a:solidFill>
                  <a:schemeClr val="tx1"/>
                </a:solidFill>
                <a:effectLst/>
                <a:latin typeface="+mn-lt"/>
                <a:ea typeface="+mn-ea"/>
                <a:cs typeface="+mn-cs"/>
              </a:rPr>
              <a:t>gratia</a:t>
            </a:r>
            <a:r>
              <a:rPr lang="nl-NL" sz="1200" b="1" kern="1200" dirty="0">
                <a:solidFill>
                  <a:schemeClr val="tx1"/>
                </a:solidFill>
                <a:effectLst/>
                <a:latin typeface="+mn-lt"/>
                <a:ea typeface="+mn-ea"/>
                <a:cs typeface="+mn-cs"/>
              </a:rPr>
              <a:t> (Alleen door genade)</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De verlossing is enkel Gods genade of verdienste. Een mens kan zelf niet aan de verlossing bijdragen. Ook het geloof is een genadegave van God. Door het geloof kan de mens delen in de weldaden welke Christus verdiend heeft. </a:t>
            </a:r>
          </a:p>
          <a:p>
            <a:r>
              <a:rPr lang="nl-NL" sz="1200" kern="1200" dirty="0">
                <a:solidFill>
                  <a:schemeClr val="tx1"/>
                </a:solidFill>
                <a:effectLst/>
                <a:latin typeface="+mn-lt"/>
                <a:ea typeface="+mn-ea"/>
                <a:cs typeface="+mn-cs"/>
              </a:rPr>
              <a:t> </a:t>
            </a:r>
          </a:p>
          <a:p>
            <a:r>
              <a:rPr lang="nl-NL" sz="1200" b="1" i="1" kern="1200" dirty="0" err="1">
                <a:solidFill>
                  <a:schemeClr val="tx1"/>
                </a:solidFill>
                <a:effectLst/>
                <a:latin typeface="+mn-lt"/>
                <a:ea typeface="+mn-ea"/>
                <a:cs typeface="+mn-cs"/>
              </a:rPr>
              <a:t>Sola</a:t>
            </a:r>
            <a:r>
              <a:rPr lang="nl-NL" sz="1200" b="1" i="1" kern="1200" dirty="0">
                <a:solidFill>
                  <a:schemeClr val="tx1"/>
                </a:solidFill>
                <a:effectLst/>
                <a:latin typeface="+mn-lt"/>
                <a:ea typeface="+mn-ea"/>
                <a:cs typeface="+mn-cs"/>
              </a:rPr>
              <a:t> </a:t>
            </a:r>
            <a:r>
              <a:rPr lang="nl-NL" sz="1200" b="1" i="1" kern="1200" dirty="0" err="1">
                <a:solidFill>
                  <a:schemeClr val="tx1"/>
                </a:solidFill>
                <a:effectLst/>
                <a:latin typeface="+mn-lt"/>
                <a:ea typeface="+mn-ea"/>
                <a:cs typeface="+mn-cs"/>
              </a:rPr>
              <a:t>Scriptura</a:t>
            </a:r>
            <a:r>
              <a:rPr lang="nl-NL" sz="1200" b="1" kern="1200" dirty="0">
                <a:solidFill>
                  <a:schemeClr val="tx1"/>
                </a:solidFill>
                <a:effectLst/>
                <a:latin typeface="+mn-lt"/>
                <a:ea typeface="+mn-ea"/>
                <a:cs typeface="+mn-cs"/>
              </a:rPr>
              <a:t> (Alleen de Schrift)</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De reformatoren benadrukten dat de Bijbel, het Woord van God, betrouwbaar is en dat de mens aan de Bijbel genoeg heeft om te weten hoe men zalig kan worden. In de toenmalige kerk was naast de Bijbel ook de traditie belangrijk, dat is: de uitleg van de Bijbel zoals deze door kerkvaders, pausen en concilies was overgeleverd.</a:t>
            </a:r>
          </a:p>
          <a:p>
            <a:r>
              <a:rPr lang="nl-NL" sz="1200" kern="1200" dirty="0">
                <a:solidFill>
                  <a:schemeClr val="tx1"/>
                </a:solidFill>
                <a:effectLst/>
                <a:latin typeface="+mn-lt"/>
                <a:ea typeface="+mn-ea"/>
                <a:cs typeface="+mn-cs"/>
              </a:rPr>
              <a:t> </a:t>
            </a:r>
          </a:p>
          <a:p>
            <a:r>
              <a:rPr lang="nl-NL" sz="1200" b="1" i="1" kern="1200" dirty="0" err="1">
                <a:solidFill>
                  <a:schemeClr val="tx1"/>
                </a:solidFill>
                <a:effectLst/>
                <a:latin typeface="+mn-lt"/>
                <a:ea typeface="+mn-ea"/>
                <a:cs typeface="+mn-cs"/>
              </a:rPr>
              <a:t>Solus</a:t>
            </a:r>
            <a:r>
              <a:rPr lang="nl-NL" sz="1200" b="1" i="1" kern="1200" dirty="0">
                <a:solidFill>
                  <a:schemeClr val="tx1"/>
                </a:solidFill>
                <a:effectLst/>
                <a:latin typeface="+mn-lt"/>
                <a:ea typeface="+mn-ea"/>
                <a:cs typeface="+mn-cs"/>
              </a:rPr>
              <a:t> Christus</a:t>
            </a:r>
            <a:r>
              <a:rPr lang="nl-NL" sz="1200" b="1" kern="1200" dirty="0">
                <a:solidFill>
                  <a:schemeClr val="tx1"/>
                </a:solidFill>
                <a:effectLst/>
                <a:latin typeface="+mn-lt"/>
                <a:ea typeface="+mn-ea"/>
                <a:cs typeface="+mn-cs"/>
              </a:rPr>
              <a:t> (Alleen Christus)</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De reformatoren benadrukten dat de mens aan Christus genoeg heeft voor de eeuwige redding. In de toenmalige kerk had men ook heiligen, waaronder Maria, waar men voorbede vroeg of priesters die een bemiddelende rol hadden in het heil.</a:t>
            </a:r>
          </a:p>
          <a:p>
            <a:r>
              <a:rPr lang="nl-NL" sz="1200" kern="1200" dirty="0">
                <a:solidFill>
                  <a:schemeClr val="tx1"/>
                </a:solidFill>
                <a:effectLst/>
                <a:latin typeface="+mn-lt"/>
                <a:ea typeface="+mn-ea"/>
                <a:cs typeface="+mn-cs"/>
              </a:rPr>
              <a:t> </a:t>
            </a:r>
          </a:p>
          <a:p>
            <a:r>
              <a:rPr lang="nl-NL" sz="1200" b="1" i="1" kern="1200" dirty="0" err="1">
                <a:solidFill>
                  <a:schemeClr val="tx1"/>
                </a:solidFill>
                <a:effectLst/>
                <a:latin typeface="+mn-lt"/>
                <a:ea typeface="+mn-ea"/>
                <a:cs typeface="+mn-cs"/>
              </a:rPr>
              <a:t>Soli</a:t>
            </a:r>
            <a:r>
              <a:rPr lang="nl-NL" sz="1200" b="1" i="1" kern="1200" dirty="0">
                <a:solidFill>
                  <a:schemeClr val="tx1"/>
                </a:solidFill>
                <a:effectLst/>
                <a:latin typeface="+mn-lt"/>
                <a:ea typeface="+mn-ea"/>
                <a:cs typeface="+mn-cs"/>
              </a:rPr>
              <a:t> Deo Gloria</a:t>
            </a:r>
            <a:r>
              <a:rPr lang="nl-NL" sz="1200" b="1" kern="1200" dirty="0">
                <a:solidFill>
                  <a:schemeClr val="tx1"/>
                </a:solidFill>
                <a:effectLst/>
                <a:latin typeface="+mn-lt"/>
                <a:ea typeface="+mn-ea"/>
                <a:cs typeface="+mn-cs"/>
              </a:rPr>
              <a:t> (Alleen God de eer)</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De verlossing van onze zonden is enkel bewerkt door Christus, door Zijn offer aan het kruis. De mens heeft en kan hier niets aan toe te voegen. De verlossing is dan ook enkel te danken aan God, Die Zijn Zoon in deze wereld gezonden heeft voor arme zondaren. Daarom is God de Enige die alle eer en aanbidding waard is. </a:t>
            </a:r>
          </a:p>
        </p:txBody>
      </p:sp>
      <p:sp>
        <p:nvSpPr>
          <p:cNvPr id="4" name="Slide Number Placeholder 3">
            <a:extLst>
              <a:ext uri="{FF2B5EF4-FFF2-40B4-BE49-F238E27FC236}">
                <a16:creationId xmlns:a16="http://schemas.microsoft.com/office/drawing/2014/main" id="{55A2F331-40E1-5EA4-8CB3-F855B5CCCAB6}"/>
              </a:ext>
            </a:extLst>
          </p:cNvPr>
          <p:cNvSpPr>
            <a:spLocks noGrp="1"/>
          </p:cNvSpPr>
          <p:nvPr>
            <p:ph type="sldNum" sz="quarter" idx="5"/>
          </p:nvPr>
        </p:nvSpPr>
        <p:spPr/>
        <p:txBody>
          <a:bodyPr/>
          <a:lstStyle/>
          <a:p>
            <a:fld id="{84F9D374-BD2B-439D-8A3C-AE50021A4362}" type="slidenum">
              <a:rPr lang="en-GB" smtClean="0"/>
              <a:t>12</a:t>
            </a:fld>
            <a:endParaRPr lang="en-GB"/>
          </a:p>
        </p:txBody>
      </p:sp>
    </p:spTree>
    <p:extLst>
      <p:ext uri="{BB962C8B-B14F-4D97-AF65-F5344CB8AC3E}">
        <p14:creationId xmlns:p14="http://schemas.microsoft.com/office/powerpoint/2010/main" val="2790149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E9F30-E3E1-C221-EC63-E5DA0891B4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64D17F-136F-48FA-06EB-913C22E0B4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D4EED0-C0A4-E460-FAAD-AEB18214A50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E1E0C0F-1C0A-8493-AA9F-8CBEFE55ADAD}"/>
              </a:ext>
            </a:extLst>
          </p:cNvPr>
          <p:cNvSpPr>
            <a:spLocks noGrp="1"/>
          </p:cNvSpPr>
          <p:nvPr>
            <p:ph type="sldNum" sz="quarter" idx="5"/>
          </p:nvPr>
        </p:nvSpPr>
        <p:spPr/>
        <p:txBody>
          <a:bodyPr/>
          <a:lstStyle/>
          <a:p>
            <a:fld id="{84F9D374-BD2B-439D-8A3C-AE50021A4362}" type="slidenum">
              <a:rPr lang="en-GB" smtClean="0"/>
              <a:t>13</a:t>
            </a:fld>
            <a:endParaRPr lang="en-GB"/>
          </a:p>
        </p:txBody>
      </p:sp>
    </p:spTree>
    <p:extLst>
      <p:ext uri="{BB962C8B-B14F-4D97-AF65-F5344CB8AC3E}">
        <p14:creationId xmlns:p14="http://schemas.microsoft.com/office/powerpoint/2010/main" val="833602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Leerdoel: vanuit de Schrift motiveren waarom wel/niet (2) nuchtere overwegingen m.b.t. veranderingen </a:t>
            </a:r>
            <a:endParaRPr lang="en-GB"/>
          </a:p>
        </p:txBody>
      </p:sp>
      <p:sp>
        <p:nvSpPr>
          <p:cNvPr id="4" name="Slide Number Placeholder 3"/>
          <p:cNvSpPr>
            <a:spLocks noGrp="1"/>
          </p:cNvSpPr>
          <p:nvPr>
            <p:ph type="sldNum" sz="quarter" idx="5"/>
          </p:nvPr>
        </p:nvSpPr>
        <p:spPr/>
        <p:txBody>
          <a:bodyPr/>
          <a:lstStyle/>
          <a:p>
            <a:fld id="{84F9D374-BD2B-439D-8A3C-AE50021A4362}" type="slidenum">
              <a:rPr lang="en-GB" smtClean="0"/>
              <a:t>14</a:t>
            </a:fld>
            <a:endParaRPr lang="en-GB"/>
          </a:p>
        </p:txBody>
      </p:sp>
    </p:spTree>
    <p:extLst>
      <p:ext uri="{BB962C8B-B14F-4D97-AF65-F5344CB8AC3E}">
        <p14:creationId xmlns:p14="http://schemas.microsoft.com/office/powerpoint/2010/main" val="758366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F9D374-BD2B-439D-8A3C-AE50021A4362}" type="slidenum">
              <a:rPr lang="en-GB" smtClean="0"/>
              <a:t>15</a:t>
            </a:fld>
            <a:endParaRPr lang="en-GB"/>
          </a:p>
        </p:txBody>
      </p:sp>
    </p:spTree>
    <p:extLst>
      <p:ext uri="{BB962C8B-B14F-4D97-AF65-F5344CB8AC3E}">
        <p14:creationId xmlns:p14="http://schemas.microsoft.com/office/powerpoint/2010/main" val="2163099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F9D374-BD2B-439D-8A3C-AE50021A4362}" type="slidenum">
              <a:rPr lang="en-GB" smtClean="0"/>
              <a:t>2</a:t>
            </a:fld>
            <a:endParaRPr lang="en-GB"/>
          </a:p>
        </p:txBody>
      </p:sp>
    </p:spTree>
    <p:extLst>
      <p:ext uri="{BB962C8B-B14F-4D97-AF65-F5344CB8AC3E}">
        <p14:creationId xmlns:p14="http://schemas.microsoft.com/office/powerpoint/2010/main" val="931903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De kern van de discussie moet terug te leiden zijn naar het feit dat Bijbelse vernieuwing begint bij een terugkeer zoals ook door de profeten in het Oude Testament voortdurend wordt voorgehouden aan het volk. Werkelijke verandering begint en bij bekering én terugkeer naar de God van het verbond. Jongeren kunnen bij het woord ‘vernieuwing’ eerder denken aan iets nieuws of iets wat ontbreekt te introduceren in de kerk terwijl bij het woord ‘hervormen’ eerder gedacht zal worden aan het teruggrijpen van oude of verouderde structuren. </a:t>
            </a:r>
            <a:endParaRPr lang="en-GB"/>
          </a:p>
        </p:txBody>
      </p:sp>
      <p:sp>
        <p:nvSpPr>
          <p:cNvPr id="4" name="Slide Number Placeholder 3"/>
          <p:cNvSpPr>
            <a:spLocks noGrp="1"/>
          </p:cNvSpPr>
          <p:nvPr>
            <p:ph type="sldNum" sz="quarter" idx="5"/>
          </p:nvPr>
        </p:nvSpPr>
        <p:spPr/>
        <p:txBody>
          <a:bodyPr/>
          <a:lstStyle/>
          <a:p>
            <a:fld id="{84F9D374-BD2B-439D-8A3C-AE50021A4362}" type="slidenum">
              <a:rPr lang="en-GB" smtClean="0"/>
              <a:t>3</a:t>
            </a:fld>
            <a:endParaRPr lang="en-GB"/>
          </a:p>
        </p:txBody>
      </p:sp>
    </p:spTree>
    <p:extLst>
      <p:ext uri="{BB962C8B-B14F-4D97-AF65-F5344CB8AC3E}">
        <p14:creationId xmlns:p14="http://schemas.microsoft.com/office/powerpoint/2010/main" val="3849850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Het doel van deze dia is om de relevantie van de Reformatie voor jongeren relevant te maken.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p>
          <a:p>
            <a:pPr marL="0" marR="0" lvl="0" indent="0" algn="l" defTabSz="914400" rtl="0" eaLnBrk="1" fontAlgn="auto" latinLnBrk="0" hangingPunct="1">
              <a:lnSpc>
                <a:spcPct val="100000"/>
              </a:lnSpc>
              <a:spcBef>
                <a:spcPts val="0"/>
              </a:spcBef>
              <a:spcAft>
                <a:spcPts val="0"/>
              </a:spcAft>
              <a:buClrTx/>
              <a:buSzTx/>
              <a:buFontTx/>
              <a:buNone/>
              <a:tabLst/>
              <a:defRPr/>
            </a:pPr>
            <a:r>
              <a:rPr lang="nl-NL"/>
              <a:t>Goede verdiepingsvragen die de catecheet kan stellen zijn: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a:t>Waar denk jij aan bij de Reformatie?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a:t>Is de geschiedenis van de Hervorming nog wel belangrijk of nuttig voor 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p>
          <a:p>
            <a:pPr marL="0" marR="0" lvl="0" indent="0" algn="l" defTabSz="914400" rtl="0" eaLnBrk="1" fontAlgn="auto" latinLnBrk="0" hangingPunct="1">
              <a:lnSpc>
                <a:spcPct val="100000"/>
              </a:lnSpc>
              <a:spcBef>
                <a:spcPts val="0"/>
              </a:spcBef>
              <a:spcAft>
                <a:spcPts val="0"/>
              </a:spcAft>
              <a:buClrTx/>
              <a:buSzTx/>
              <a:buFontTx/>
              <a:buNone/>
              <a:tabLst/>
              <a:defRPr/>
            </a:pPr>
            <a:r>
              <a:rPr lang="nl-NL"/>
              <a:t>Wijs jongeren er opdat God hen kan en wil gebruiken. Hierbij kunt u de voorbeelden aanhalen van Jona die niet gewillig was maar wel geroepen en Samuel die gewillig was en gehoorzaamde. Voor beiden heeft God zijn wegen. De catecheet kan ook benoemen dat God juist aan pubers de gave heeft gegeven om alle bestaande structuren opnieuw te evalueren (door een kritische houding) maar dat ook deze houding gescherpt moet worden door het Woord = positief-kritisch verhouden t.o.v. traditie.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p>
          <a:p>
            <a:pPr marL="0" marR="0" lvl="0" indent="0" algn="l" defTabSz="914400" rtl="0" eaLnBrk="1" fontAlgn="auto" latinLnBrk="0" hangingPunct="1">
              <a:lnSpc>
                <a:spcPct val="100000"/>
              </a:lnSpc>
              <a:spcBef>
                <a:spcPts val="0"/>
              </a:spcBef>
              <a:spcAft>
                <a:spcPts val="0"/>
              </a:spcAft>
              <a:buClrTx/>
              <a:buSzTx/>
              <a:buFontTx/>
              <a:buNone/>
              <a:tabLst/>
              <a:defRPr/>
            </a:pPr>
            <a:r>
              <a:rPr lang="nl-NL"/>
              <a:t>De praktijk om de kerk uit te stappen was zeker in de Middeleeuwen bijna ondenkbaar. Luther benadrukt zelfs in zijn werken dat ‘wij bij de waarachtige oude kerk gebleven zijn.’</a:t>
            </a:r>
            <a:endParaRPr lang="nl-NL" b="1"/>
          </a:p>
          <a:p>
            <a:endParaRPr lang="nl-NL" b="1"/>
          </a:p>
          <a:p>
            <a:r>
              <a:rPr lang="nl-NL" b="1" err="1"/>
              <a:t>Sola</a:t>
            </a:r>
            <a:r>
              <a:rPr lang="nl-NL" b="1"/>
              <a:t> </a:t>
            </a:r>
            <a:r>
              <a:rPr lang="nl-NL" b="1" err="1"/>
              <a:t>Scriptura</a:t>
            </a:r>
            <a:r>
              <a:rPr lang="nl-NL"/>
              <a:t> kan verwarrend werken als hiermee wordt bedoelt dat alleen de Bijbel iets mag zeggen over de invulling van de kerk en het leven. Reformatoren verwezen uitgebreid de traditie van de Vroege Kerk maar stelden tegenover de Rooms-Katholieke Kerk dat de Bijbel de definitieve autoriteit is in elke discussie. Met andere woorden traditie is nuttig maar ondergeschikt aan het Woord. </a:t>
            </a:r>
            <a:endParaRPr lang="en-GB" b="1"/>
          </a:p>
        </p:txBody>
      </p:sp>
      <p:sp>
        <p:nvSpPr>
          <p:cNvPr id="4" name="Slide Number Placeholder 3"/>
          <p:cNvSpPr>
            <a:spLocks noGrp="1"/>
          </p:cNvSpPr>
          <p:nvPr>
            <p:ph type="sldNum" sz="quarter" idx="5"/>
          </p:nvPr>
        </p:nvSpPr>
        <p:spPr/>
        <p:txBody>
          <a:bodyPr/>
          <a:lstStyle/>
          <a:p>
            <a:fld id="{84F9D374-BD2B-439D-8A3C-AE50021A4362}" type="slidenum">
              <a:rPr lang="en-GB" smtClean="0"/>
              <a:t>4</a:t>
            </a:fld>
            <a:endParaRPr lang="en-GB"/>
          </a:p>
        </p:txBody>
      </p:sp>
    </p:spTree>
    <p:extLst>
      <p:ext uri="{BB962C8B-B14F-4D97-AF65-F5344CB8AC3E}">
        <p14:creationId xmlns:p14="http://schemas.microsoft.com/office/powerpoint/2010/main" val="777331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0DDB4-0B64-7BC6-463D-7AB54AD487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4A1AD9-8502-0C2E-C190-46E167BE90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AF2F85-5F0E-5A40-B7EC-C253C023520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9322255-94B5-B8CD-E028-DAC6742B5D76}"/>
              </a:ext>
            </a:extLst>
          </p:cNvPr>
          <p:cNvSpPr>
            <a:spLocks noGrp="1"/>
          </p:cNvSpPr>
          <p:nvPr>
            <p:ph type="sldNum" sz="quarter" idx="5"/>
          </p:nvPr>
        </p:nvSpPr>
        <p:spPr/>
        <p:txBody>
          <a:bodyPr/>
          <a:lstStyle/>
          <a:p>
            <a:fld id="{84F9D374-BD2B-439D-8A3C-AE50021A4362}" type="slidenum">
              <a:rPr lang="en-GB" smtClean="0"/>
              <a:t>5</a:t>
            </a:fld>
            <a:endParaRPr lang="en-GB"/>
          </a:p>
        </p:txBody>
      </p:sp>
    </p:spTree>
    <p:extLst>
      <p:ext uri="{BB962C8B-B14F-4D97-AF65-F5344CB8AC3E}">
        <p14:creationId xmlns:p14="http://schemas.microsoft.com/office/powerpoint/2010/main" val="1069121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F9D374-BD2B-439D-8A3C-AE50021A4362}" type="slidenum">
              <a:rPr lang="en-GB" smtClean="0"/>
              <a:t>6</a:t>
            </a:fld>
            <a:endParaRPr lang="en-GB"/>
          </a:p>
        </p:txBody>
      </p:sp>
    </p:spTree>
    <p:extLst>
      <p:ext uri="{BB962C8B-B14F-4D97-AF65-F5344CB8AC3E}">
        <p14:creationId xmlns:p14="http://schemas.microsoft.com/office/powerpoint/2010/main" val="1142288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5"/>
          </p:nvPr>
        </p:nvSpPr>
        <p:spPr/>
        <p:txBody>
          <a:bodyPr/>
          <a:lstStyle/>
          <a:p>
            <a:fld id="{84F9D374-BD2B-439D-8A3C-AE50021A4362}" type="slidenum">
              <a:rPr lang="en-GB" smtClean="0"/>
              <a:t>7</a:t>
            </a:fld>
            <a:endParaRPr lang="en-GB"/>
          </a:p>
        </p:txBody>
      </p:sp>
    </p:spTree>
    <p:extLst>
      <p:ext uri="{BB962C8B-B14F-4D97-AF65-F5344CB8AC3E}">
        <p14:creationId xmlns:p14="http://schemas.microsoft.com/office/powerpoint/2010/main" val="617919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229D5-9BC8-E91D-53AF-F0AA573F8E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0B6063-5C54-EE41-5A32-30A0A9972B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BA3583-A1B3-D57B-308E-80172D06E632}"/>
              </a:ext>
            </a:extLst>
          </p:cNvPr>
          <p:cNvSpPr>
            <a:spLocks noGrp="1"/>
          </p:cNvSpPr>
          <p:nvPr>
            <p:ph type="body" idx="1"/>
          </p:nvPr>
        </p:nvSpPr>
        <p:spPr/>
        <p:txBody>
          <a:bodyPr/>
          <a:lstStyle/>
          <a:p>
            <a:r>
              <a:rPr lang="nl-NL"/>
              <a:t>Verschillende tegenstemmen voorafgaand aan de protestantse Reformatie in de 15</a:t>
            </a:r>
            <a:r>
              <a:rPr lang="nl-NL" baseline="30000"/>
              <a:t>e</a:t>
            </a:r>
            <a:r>
              <a:rPr lang="nl-NL"/>
              <a:t> eeuw.</a:t>
            </a:r>
          </a:p>
          <a:p>
            <a:endParaRPr lang="nl-NL"/>
          </a:p>
          <a:p>
            <a:r>
              <a:rPr lang="nl-NL"/>
              <a:t>Het leerdoel van deze slide is om inzicht te krijgen in het feit dat tegenstemmen nog niet altijd leiden tot werkelijke verandering. In het kader hiervan kan onderscheid gemaakt worden tussen kritiek die gericht is op de vormen (zoals veel rooms-katholieke tegenstemmen) en kritiek die gericht is op de fundamentele fouten van de kerk (zoals bij de hervormde tegenstemmen). </a:t>
            </a:r>
          </a:p>
          <a:p>
            <a:endParaRPr lang="nl-NL"/>
          </a:p>
          <a:p>
            <a:r>
              <a:rPr lang="nl-NL" sz="1200" b="1" i="0" kern="1200">
                <a:solidFill>
                  <a:schemeClr val="tx1"/>
                </a:solidFill>
                <a:effectLst/>
                <a:latin typeface="+mn-lt"/>
                <a:ea typeface="+mn-ea"/>
                <a:cs typeface="+mn-cs"/>
              </a:rPr>
              <a:t>Geert Grote </a:t>
            </a:r>
            <a:r>
              <a:rPr lang="nl-NL" sz="1200" b="0" i="0" kern="1200">
                <a:solidFill>
                  <a:schemeClr val="tx1"/>
                </a:solidFill>
                <a:effectLst/>
                <a:latin typeface="+mn-lt"/>
                <a:ea typeface="+mn-ea"/>
                <a:cs typeface="+mn-cs"/>
              </a:rPr>
              <a:t>was iemand die opstond tegen de verwereldlijking binnen de toenmalige kerk. Hij streefde naar innerlijke vroomheid en een terugkeer naar een situatie zoals deze was in de begintijd van het Christendom. Door onderwijs wilde hij het volk hervormen. Hij was maar enkele jaren actief als ‘boeteprediker’ en trok wel grote groepen toehoorders. Hij bekritiseerde de geestelijkheid en wereldlijke regering met naam en toenaam. Daardoor maakte hij veel vijanden. Hij kreeg een preekverbod. Hij stierf aan de pest toen hij 44 jaar oud was.</a:t>
            </a:r>
          </a:p>
          <a:p>
            <a:endParaRPr lang="nl-NL" b="0"/>
          </a:p>
          <a:p>
            <a:pPr marL="0" indent="0">
              <a:buNone/>
            </a:pPr>
            <a:r>
              <a:rPr lang="nl-NL" b="0"/>
              <a:t>Foto: Wikimedia.</a:t>
            </a:r>
            <a:endParaRPr lang="en-GB" b="1"/>
          </a:p>
        </p:txBody>
      </p:sp>
      <p:sp>
        <p:nvSpPr>
          <p:cNvPr id="4" name="Slide Number Placeholder 3">
            <a:extLst>
              <a:ext uri="{FF2B5EF4-FFF2-40B4-BE49-F238E27FC236}">
                <a16:creationId xmlns:a16="http://schemas.microsoft.com/office/drawing/2014/main" id="{35104D35-F545-1A50-5BB4-22BDEE18BBED}"/>
              </a:ext>
            </a:extLst>
          </p:cNvPr>
          <p:cNvSpPr>
            <a:spLocks noGrp="1"/>
          </p:cNvSpPr>
          <p:nvPr>
            <p:ph type="sldNum" sz="quarter" idx="5"/>
          </p:nvPr>
        </p:nvSpPr>
        <p:spPr/>
        <p:txBody>
          <a:bodyPr/>
          <a:lstStyle/>
          <a:p>
            <a:fld id="{84F9D374-BD2B-439D-8A3C-AE50021A4362}" type="slidenum">
              <a:rPr lang="en-GB" smtClean="0"/>
              <a:t>8</a:t>
            </a:fld>
            <a:endParaRPr lang="en-GB"/>
          </a:p>
        </p:txBody>
      </p:sp>
    </p:spTree>
    <p:extLst>
      <p:ext uri="{BB962C8B-B14F-4D97-AF65-F5344CB8AC3E}">
        <p14:creationId xmlns:p14="http://schemas.microsoft.com/office/powerpoint/2010/main" val="1278055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FF6D0-6283-1635-D73B-40747F2D06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C3F76F-F548-7577-AFCB-D36E1CC713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FF4310-FE99-28A4-670A-174B641B7B1D}"/>
              </a:ext>
            </a:extLst>
          </p:cNvPr>
          <p:cNvSpPr>
            <a:spLocks noGrp="1"/>
          </p:cNvSpPr>
          <p:nvPr>
            <p:ph type="body" idx="1"/>
          </p:nvPr>
        </p:nvSpPr>
        <p:spPr/>
        <p:txBody>
          <a:bodyPr/>
          <a:lstStyle/>
          <a:p>
            <a:r>
              <a:rPr lang="nl-NL"/>
              <a:t>Het leerdoel van deze slide is om inzicht te krijgen in het feit dat tegenstemmen nog niet altijd leiden tot werkelijke verandering. In het kader hiervan kan onderscheid gemaakt worden tussen kritiek die gericht is op de vormen (zoals veel rooms-katholieke tegenstemmen) en kritiek die gericht is op de fundamentele fouten van de kerk (zoals bij de hervormde tegenstemmen). </a:t>
            </a:r>
          </a:p>
          <a:p>
            <a:endParaRPr lang="nl-NL"/>
          </a:p>
          <a:p>
            <a:pPr marL="0" indent="0">
              <a:buNone/>
            </a:pPr>
            <a:r>
              <a:rPr lang="nl-NL" b="1"/>
              <a:t>John </a:t>
            </a:r>
            <a:r>
              <a:rPr lang="nl-NL" b="1" err="1"/>
              <a:t>Wycliffe</a:t>
            </a:r>
            <a:r>
              <a:rPr lang="nl-NL" b="0"/>
              <a:t> vertoont sterke overeenkomsten met de Luther. Beiden sterk beïnvloed door Augustinus en uiten in hun werken scherpe kritiek op de mis, transsubstantiatie, het offerkarakter van de mis, de aflaten, het klossterwezen, verering van heiligen, het pausambt, de verkeerde invulling van het priesterambt, de vijf sacramenten, het vagevuur, etc. Beiden legden de nadruk vertalen van de Schrijft in de volkstaal en het Woord als enige en ultieme bron van openbaring en invulling van kerk en leven. </a:t>
            </a:r>
          </a:p>
          <a:p>
            <a:pPr marL="0" indent="0">
              <a:buNone/>
            </a:pPr>
            <a:endParaRPr lang="nl-NL" b="0"/>
          </a:p>
          <a:p>
            <a:pPr marL="0" indent="0">
              <a:buNone/>
            </a:pPr>
            <a:r>
              <a:rPr lang="nl-NL" b="0"/>
              <a:t>Het onderscheid tussen katholieke tegenstemmen en voorlopers van de hervorming kan worden samengevat in hun visie op de autoriteit van de Schrift. </a:t>
            </a:r>
          </a:p>
          <a:p>
            <a:pPr marL="0" indent="0">
              <a:buNone/>
            </a:pPr>
            <a:endParaRPr lang="nl-NL" b="0"/>
          </a:p>
          <a:p>
            <a:pPr marL="0" indent="0">
              <a:buNone/>
            </a:pPr>
            <a:r>
              <a:rPr lang="nl-NL" b="0"/>
              <a:t>In dit kader kan de catecheet ook bespreken dat vernieuwingen die niet verder gaan dan uiterlijke veranderingen misschien terecht kunnen zijn maar altijd vruchteloos zullen blijven. </a:t>
            </a:r>
          </a:p>
          <a:p>
            <a:pPr marL="0" indent="0">
              <a:buNone/>
            </a:pPr>
            <a:endParaRPr lang="nl-NL" b="0"/>
          </a:p>
          <a:p>
            <a:pPr marL="0" indent="0">
              <a:buNone/>
            </a:pPr>
            <a:r>
              <a:rPr lang="nl-NL" b="0"/>
              <a:t>Foto: Wikimedia.</a:t>
            </a:r>
            <a:endParaRPr lang="en-GB" b="1"/>
          </a:p>
        </p:txBody>
      </p:sp>
      <p:sp>
        <p:nvSpPr>
          <p:cNvPr id="4" name="Slide Number Placeholder 3">
            <a:extLst>
              <a:ext uri="{FF2B5EF4-FFF2-40B4-BE49-F238E27FC236}">
                <a16:creationId xmlns:a16="http://schemas.microsoft.com/office/drawing/2014/main" id="{53BA512A-E3A2-5D6C-B740-ACC7929F2C9D}"/>
              </a:ext>
            </a:extLst>
          </p:cNvPr>
          <p:cNvSpPr>
            <a:spLocks noGrp="1"/>
          </p:cNvSpPr>
          <p:nvPr>
            <p:ph type="sldNum" sz="quarter" idx="5"/>
          </p:nvPr>
        </p:nvSpPr>
        <p:spPr/>
        <p:txBody>
          <a:bodyPr/>
          <a:lstStyle/>
          <a:p>
            <a:fld id="{84F9D374-BD2B-439D-8A3C-AE50021A4362}" type="slidenum">
              <a:rPr lang="en-GB" smtClean="0"/>
              <a:t>9</a:t>
            </a:fld>
            <a:endParaRPr lang="en-GB"/>
          </a:p>
        </p:txBody>
      </p:sp>
    </p:spTree>
    <p:extLst>
      <p:ext uri="{BB962C8B-B14F-4D97-AF65-F5344CB8AC3E}">
        <p14:creationId xmlns:p14="http://schemas.microsoft.com/office/powerpoint/2010/main" val="2030632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7146C-0387-A91B-D75F-48B6661EBAD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460787E2-EB33-8F78-496C-E042A60AD6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F4EF5B07-E102-ECB3-5408-5CA2814DB807}"/>
              </a:ext>
            </a:extLst>
          </p:cNvPr>
          <p:cNvSpPr>
            <a:spLocks noGrp="1"/>
          </p:cNvSpPr>
          <p:nvPr>
            <p:ph type="dt" sz="half" idx="10"/>
          </p:nvPr>
        </p:nvSpPr>
        <p:spPr/>
        <p:txBody>
          <a:bodyPr/>
          <a:lstStyle/>
          <a:p>
            <a:fld id="{7261C838-59FC-4270-ACC3-106BC3B0EC3A}" type="datetimeFigureOut">
              <a:rPr lang="en-GB" smtClean="0"/>
              <a:t>11/08/2025</a:t>
            </a:fld>
            <a:endParaRPr lang="en-GB"/>
          </a:p>
        </p:txBody>
      </p:sp>
      <p:sp>
        <p:nvSpPr>
          <p:cNvPr id="5" name="Footer Placeholder 4">
            <a:extLst>
              <a:ext uri="{FF2B5EF4-FFF2-40B4-BE49-F238E27FC236}">
                <a16:creationId xmlns:a16="http://schemas.microsoft.com/office/drawing/2014/main" id="{7A0095BB-BDDD-569F-3E27-A68308ECA4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3CCC2E-7EFA-ABEE-7704-CF74983C9E0D}"/>
              </a:ext>
            </a:extLst>
          </p:cNvPr>
          <p:cNvSpPr>
            <a:spLocks noGrp="1"/>
          </p:cNvSpPr>
          <p:nvPr>
            <p:ph type="sldNum" sz="quarter" idx="12"/>
          </p:nvPr>
        </p:nvSpPr>
        <p:spPr/>
        <p:txBody>
          <a:bodyPr/>
          <a:lstStyle/>
          <a:p>
            <a:fld id="{EC59D894-E8DC-40A6-ABE4-E7B0B264CC10}" type="slidenum">
              <a:rPr lang="en-GB" smtClean="0"/>
              <a:t>‹nr.›</a:t>
            </a:fld>
            <a:endParaRPr lang="en-GB"/>
          </a:p>
        </p:txBody>
      </p:sp>
    </p:spTree>
    <p:extLst>
      <p:ext uri="{BB962C8B-B14F-4D97-AF65-F5344CB8AC3E}">
        <p14:creationId xmlns:p14="http://schemas.microsoft.com/office/powerpoint/2010/main" val="1895246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FF410-A77C-BC30-2FE7-BB19F48FCBCC}"/>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DD6B4A59-CF20-9C87-CE75-C77EA430A42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B1886C5-5BEC-6BCA-02E6-E434BEA227C5}"/>
              </a:ext>
            </a:extLst>
          </p:cNvPr>
          <p:cNvSpPr>
            <a:spLocks noGrp="1"/>
          </p:cNvSpPr>
          <p:nvPr>
            <p:ph type="dt" sz="half" idx="10"/>
          </p:nvPr>
        </p:nvSpPr>
        <p:spPr/>
        <p:txBody>
          <a:bodyPr/>
          <a:lstStyle/>
          <a:p>
            <a:fld id="{7261C838-59FC-4270-ACC3-106BC3B0EC3A}" type="datetimeFigureOut">
              <a:rPr lang="en-GB" smtClean="0"/>
              <a:t>11/08/2025</a:t>
            </a:fld>
            <a:endParaRPr lang="en-GB"/>
          </a:p>
        </p:txBody>
      </p:sp>
      <p:sp>
        <p:nvSpPr>
          <p:cNvPr id="5" name="Footer Placeholder 4">
            <a:extLst>
              <a:ext uri="{FF2B5EF4-FFF2-40B4-BE49-F238E27FC236}">
                <a16:creationId xmlns:a16="http://schemas.microsoft.com/office/drawing/2014/main" id="{8AB2EE4E-D97A-4F62-796D-C3B32368BF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F83383-4C5B-DBE3-A44A-DA457FD94ECA}"/>
              </a:ext>
            </a:extLst>
          </p:cNvPr>
          <p:cNvSpPr>
            <a:spLocks noGrp="1"/>
          </p:cNvSpPr>
          <p:nvPr>
            <p:ph type="sldNum" sz="quarter" idx="12"/>
          </p:nvPr>
        </p:nvSpPr>
        <p:spPr/>
        <p:txBody>
          <a:bodyPr/>
          <a:lstStyle/>
          <a:p>
            <a:fld id="{EC59D894-E8DC-40A6-ABE4-E7B0B264CC10}" type="slidenum">
              <a:rPr lang="en-GB" smtClean="0"/>
              <a:t>‹nr.›</a:t>
            </a:fld>
            <a:endParaRPr lang="en-GB"/>
          </a:p>
        </p:txBody>
      </p:sp>
    </p:spTree>
    <p:extLst>
      <p:ext uri="{BB962C8B-B14F-4D97-AF65-F5344CB8AC3E}">
        <p14:creationId xmlns:p14="http://schemas.microsoft.com/office/powerpoint/2010/main" val="3383456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65798-73D7-2CD2-CB7B-D6AE76B4FEC4}"/>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0C45123B-D3D6-C9C5-278F-026B86E49DE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6D713AD-07BB-0AF8-7AB9-733FFABB476E}"/>
              </a:ext>
            </a:extLst>
          </p:cNvPr>
          <p:cNvSpPr>
            <a:spLocks noGrp="1"/>
          </p:cNvSpPr>
          <p:nvPr>
            <p:ph type="dt" sz="half" idx="10"/>
          </p:nvPr>
        </p:nvSpPr>
        <p:spPr/>
        <p:txBody>
          <a:bodyPr/>
          <a:lstStyle/>
          <a:p>
            <a:fld id="{7261C838-59FC-4270-ACC3-106BC3B0EC3A}" type="datetimeFigureOut">
              <a:rPr lang="en-GB" smtClean="0"/>
              <a:t>11/08/2025</a:t>
            </a:fld>
            <a:endParaRPr lang="en-GB"/>
          </a:p>
        </p:txBody>
      </p:sp>
      <p:sp>
        <p:nvSpPr>
          <p:cNvPr id="5" name="Footer Placeholder 4">
            <a:extLst>
              <a:ext uri="{FF2B5EF4-FFF2-40B4-BE49-F238E27FC236}">
                <a16:creationId xmlns:a16="http://schemas.microsoft.com/office/drawing/2014/main" id="{32782348-0065-A9FE-28BB-3A4C8173FD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9B96DD-CDCF-234B-92A1-2F6EA4BF906D}"/>
              </a:ext>
            </a:extLst>
          </p:cNvPr>
          <p:cNvSpPr>
            <a:spLocks noGrp="1"/>
          </p:cNvSpPr>
          <p:nvPr>
            <p:ph type="sldNum" sz="quarter" idx="12"/>
          </p:nvPr>
        </p:nvSpPr>
        <p:spPr/>
        <p:txBody>
          <a:bodyPr/>
          <a:lstStyle/>
          <a:p>
            <a:fld id="{EC59D894-E8DC-40A6-ABE4-E7B0B264CC10}" type="slidenum">
              <a:rPr lang="en-GB" smtClean="0"/>
              <a:t>‹nr.›</a:t>
            </a:fld>
            <a:endParaRPr lang="en-GB"/>
          </a:p>
        </p:txBody>
      </p:sp>
    </p:spTree>
    <p:extLst>
      <p:ext uri="{BB962C8B-B14F-4D97-AF65-F5344CB8AC3E}">
        <p14:creationId xmlns:p14="http://schemas.microsoft.com/office/powerpoint/2010/main" val="1829800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B88E9-155E-DE30-C131-9402E3FD8E9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73BB183-65F9-3CBF-2358-1CFF4613FF8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2FFA12E-4072-62FB-6D7E-20E3DEEB0BBC}"/>
              </a:ext>
            </a:extLst>
          </p:cNvPr>
          <p:cNvSpPr>
            <a:spLocks noGrp="1"/>
          </p:cNvSpPr>
          <p:nvPr>
            <p:ph type="dt" sz="half" idx="10"/>
          </p:nvPr>
        </p:nvSpPr>
        <p:spPr/>
        <p:txBody>
          <a:bodyPr/>
          <a:lstStyle/>
          <a:p>
            <a:fld id="{7261C838-59FC-4270-ACC3-106BC3B0EC3A}" type="datetimeFigureOut">
              <a:rPr lang="en-GB" smtClean="0"/>
              <a:t>11/08/2025</a:t>
            </a:fld>
            <a:endParaRPr lang="en-GB"/>
          </a:p>
        </p:txBody>
      </p:sp>
      <p:sp>
        <p:nvSpPr>
          <p:cNvPr id="5" name="Footer Placeholder 4">
            <a:extLst>
              <a:ext uri="{FF2B5EF4-FFF2-40B4-BE49-F238E27FC236}">
                <a16:creationId xmlns:a16="http://schemas.microsoft.com/office/drawing/2014/main" id="{CF5B9AB7-B5A7-5191-D57E-5C0B004DBC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089F8E-CFD9-A1D3-FF2E-EF671A604438}"/>
              </a:ext>
            </a:extLst>
          </p:cNvPr>
          <p:cNvSpPr>
            <a:spLocks noGrp="1"/>
          </p:cNvSpPr>
          <p:nvPr>
            <p:ph type="sldNum" sz="quarter" idx="12"/>
          </p:nvPr>
        </p:nvSpPr>
        <p:spPr/>
        <p:txBody>
          <a:bodyPr/>
          <a:lstStyle/>
          <a:p>
            <a:fld id="{EC59D894-E8DC-40A6-ABE4-E7B0B264CC10}" type="slidenum">
              <a:rPr lang="en-GB" smtClean="0"/>
              <a:t>‹nr.›</a:t>
            </a:fld>
            <a:endParaRPr lang="en-GB"/>
          </a:p>
        </p:txBody>
      </p:sp>
    </p:spTree>
    <p:extLst>
      <p:ext uri="{BB962C8B-B14F-4D97-AF65-F5344CB8AC3E}">
        <p14:creationId xmlns:p14="http://schemas.microsoft.com/office/powerpoint/2010/main" val="2573243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405D3-0E1F-7003-4D90-72076F23E5C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43E95F5-AC20-EB0A-7517-78E309017B9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3077F50-684A-2405-D4D3-3CA5D6FDAFCB}"/>
              </a:ext>
            </a:extLst>
          </p:cNvPr>
          <p:cNvSpPr>
            <a:spLocks noGrp="1"/>
          </p:cNvSpPr>
          <p:nvPr>
            <p:ph type="dt" sz="half" idx="10"/>
          </p:nvPr>
        </p:nvSpPr>
        <p:spPr/>
        <p:txBody>
          <a:bodyPr/>
          <a:lstStyle/>
          <a:p>
            <a:fld id="{7261C838-59FC-4270-ACC3-106BC3B0EC3A}" type="datetimeFigureOut">
              <a:rPr lang="en-GB" smtClean="0"/>
              <a:t>11/08/2025</a:t>
            </a:fld>
            <a:endParaRPr lang="en-GB"/>
          </a:p>
        </p:txBody>
      </p:sp>
      <p:sp>
        <p:nvSpPr>
          <p:cNvPr id="5" name="Footer Placeholder 4">
            <a:extLst>
              <a:ext uri="{FF2B5EF4-FFF2-40B4-BE49-F238E27FC236}">
                <a16:creationId xmlns:a16="http://schemas.microsoft.com/office/drawing/2014/main" id="{9A7577C0-8F20-4586-799D-E3FD622420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A16853-A80E-1384-ED49-B87C5BD277C2}"/>
              </a:ext>
            </a:extLst>
          </p:cNvPr>
          <p:cNvSpPr>
            <a:spLocks noGrp="1"/>
          </p:cNvSpPr>
          <p:nvPr>
            <p:ph type="sldNum" sz="quarter" idx="12"/>
          </p:nvPr>
        </p:nvSpPr>
        <p:spPr/>
        <p:txBody>
          <a:bodyPr/>
          <a:lstStyle/>
          <a:p>
            <a:fld id="{EC59D894-E8DC-40A6-ABE4-E7B0B264CC10}" type="slidenum">
              <a:rPr lang="en-GB" smtClean="0"/>
              <a:t>‹nr.›</a:t>
            </a:fld>
            <a:endParaRPr lang="en-GB"/>
          </a:p>
        </p:txBody>
      </p:sp>
    </p:spTree>
    <p:extLst>
      <p:ext uri="{BB962C8B-B14F-4D97-AF65-F5344CB8AC3E}">
        <p14:creationId xmlns:p14="http://schemas.microsoft.com/office/powerpoint/2010/main" val="1447751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1AFD3-FC9D-7D7D-6BFB-87AEDA1A031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596F9A2-DC2D-787D-BA16-99D706A628B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19DA3822-0A1F-C905-C5CE-187C9638FD2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3B48A8D-3AB6-BC5B-0007-E773ED9858A7}"/>
              </a:ext>
            </a:extLst>
          </p:cNvPr>
          <p:cNvSpPr>
            <a:spLocks noGrp="1"/>
          </p:cNvSpPr>
          <p:nvPr>
            <p:ph type="dt" sz="half" idx="10"/>
          </p:nvPr>
        </p:nvSpPr>
        <p:spPr/>
        <p:txBody>
          <a:bodyPr/>
          <a:lstStyle/>
          <a:p>
            <a:fld id="{7261C838-59FC-4270-ACC3-106BC3B0EC3A}" type="datetimeFigureOut">
              <a:rPr lang="en-GB" smtClean="0"/>
              <a:t>11/08/2025</a:t>
            </a:fld>
            <a:endParaRPr lang="en-GB"/>
          </a:p>
        </p:txBody>
      </p:sp>
      <p:sp>
        <p:nvSpPr>
          <p:cNvPr id="6" name="Footer Placeholder 5">
            <a:extLst>
              <a:ext uri="{FF2B5EF4-FFF2-40B4-BE49-F238E27FC236}">
                <a16:creationId xmlns:a16="http://schemas.microsoft.com/office/drawing/2014/main" id="{6A6DC34C-4760-45BF-A2E0-BEFBD2E33E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589A60-45D2-4A24-BAE6-C2B4A0448FC6}"/>
              </a:ext>
            </a:extLst>
          </p:cNvPr>
          <p:cNvSpPr>
            <a:spLocks noGrp="1"/>
          </p:cNvSpPr>
          <p:nvPr>
            <p:ph type="sldNum" sz="quarter" idx="12"/>
          </p:nvPr>
        </p:nvSpPr>
        <p:spPr/>
        <p:txBody>
          <a:bodyPr/>
          <a:lstStyle/>
          <a:p>
            <a:fld id="{EC59D894-E8DC-40A6-ABE4-E7B0B264CC10}" type="slidenum">
              <a:rPr lang="en-GB" smtClean="0"/>
              <a:t>‹nr.›</a:t>
            </a:fld>
            <a:endParaRPr lang="en-GB"/>
          </a:p>
        </p:txBody>
      </p:sp>
    </p:spTree>
    <p:extLst>
      <p:ext uri="{BB962C8B-B14F-4D97-AF65-F5344CB8AC3E}">
        <p14:creationId xmlns:p14="http://schemas.microsoft.com/office/powerpoint/2010/main" val="2304011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2D5A3-D994-0798-CCDA-B03F89BD2956}"/>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53448167-F8C4-D697-80EE-53BDF02533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E15423B-349C-9438-8EC7-5BB1764BAB0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C01A59CA-B9AE-9B1D-3220-28AA7212BD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D2867D6-E20A-F7A0-6613-89B1ABBB038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2E019F5D-FD31-3EEE-658D-E22977E6E9AB}"/>
              </a:ext>
            </a:extLst>
          </p:cNvPr>
          <p:cNvSpPr>
            <a:spLocks noGrp="1"/>
          </p:cNvSpPr>
          <p:nvPr>
            <p:ph type="dt" sz="half" idx="10"/>
          </p:nvPr>
        </p:nvSpPr>
        <p:spPr/>
        <p:txBody>
          <a:bodyPr/>
          <a:lstStyle/>
          <a:p>
            <a:fld id="{7261C838-59FC-4270-ACC3-106BC3B0EC3A}" type="datetimeFigureOut">
              <a:rPr lang="en-GB" smtClean="0"/>
              <a:t>11/08/2025</a:t>
            </a:fld>
            <a:endParaRPr lang="en-GB"/>
          </a:p>
        </p:txBody>
      </p:sp>
      <p:sp>
        <p:nvSpPr>
          <p:cNvPr id="8" name="Footer Placeholder 7">
            <a:extLst>
              <a:ext uri="{FF2B5EF4-FFF2-40B4-BE49-F238E27FC236}">
                <a16:creationId xmlns:a16="http://schemas.microsoft.com/office/drawing/2014/main" id="{DA558598-76A5-217D-E4F3-4A91CCD1B19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1BACF9F-C399-E1EB-6D06-4C92BF2672C4}"/>
              </a:ext>
            </a:extLst>
          </p:cNvPr>
          <p:cNvSpPr>
            <a:spLocks noGrp="1"/>
          </p:cNvSpPr>
          <p:nvPr>
            <p:ph type="sldNum" sz="quarter" idx="12"/>
          </p:nvPr>
        </p:nvSpPr>
        <p:spPr/>
        <p:txBody>
          <a:bodyPr/>
          <a:lstStyle/>
          <a:p>
            <a:fld id="{EC59D894-E8DC-40A6-ABE4-E7B0B264CC10}" type="slidenum">
              <a:rPr lang="en-GB" smtClean="0"/>
              <a:t>‹nr.›</a:t>
            </a:fld>
            <a:endParaRPr lang="en-GB"/>
          </a:p>
        </p:txBody>
      </p:sp>
    </p:spTree>
    <p:extLst>
      <p:ext uri="{BB962C8B-B14F-4D97-AF65-F5344CB8AC3E}">
        <p14:creationId xmlns:p14="http://schemas.microsoft.com/office/powerpoint/2010/main" val="3856156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2168F-E537-7D03-0A8F-6A6F86898DAC}"/>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FF199387-5635-1A07-BA47-CDD99E7277CB}"/>
              </a:ext>
            </a:extLst>
          </p:cNvPr>
          <p:cNvSpPr>
            <a:spLocks noGrp="1"/>
          </p:cNvSpPr>
          <p:nvPr>
            <p:ph type="dt" sz="half" idx="10"/>
          </p:nvPr>
        </p:nvSpPr>
        <p:spPr/>
        <p:txBody>
          <a:bodyPr/>
          <a:lstStyle/>
          <a:p>
            <a:fld id="{7261C838-59FC-4270-ACC3-106BC3B0EC3A}" type="datetimeFigureOut">
              <a:rPr lang="en-GB" smtClean="0"/>
              <a:t>11/08/2025</a:t>
            </a:fld>
            <a:endParaRPr lang="en-GB"/>
          </a:p>
        </p:txBody>
      </p:sp>
      <p:sp>
        <p:nvSpPr>
          <p:cNvPr id="4" name="Footer Placeholder 3">
            <a:extLst>
              <a:ext uri="{FF2B5EF4-FFF2-40B4-BE49-F238E27FC236}">
                <a16:creationId xmlns:a16="http://schemas.microsoft.com/office/drawing/2014/main" id="{C1C02480-D8FD-DB60-B5E6-C188E716555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86C0D41-F850-A340-135B-EC3F4AEC3A4D}"/>
              </a:ext>
            </a:extLst>
          </p:cNvPr>
          <p:cNvSpPr>
            <a:spLocks noGrp="1"/>
          </p:cNvSpPr>
          <p:nvPr>
            <p:ph type="sldNum" sz="quarter" idx="12"/>
          </p:nvPr>
        </p:nvSpPr>
        <p:spPr/>
        <p:txBody>
          <a:bodyPr/>
          <a:lstStyle/>
          <a:p>
            <a:fld id="{EC59D894-E8DC-40A6-ABE4-E7B0B264CC10}" type="slidenum">
              <a:rPr lang="en-GB" smtClean="0"/>
              <a:t>‹nr.›</a:t>
            </a:fld>
            <a:endParaRPr lang="en-GB"/>
          </a:p>
        </p:txBody>
      </p:sp>
    </p:spTree>
    <p:extLst>
      <p:ext uri="{BB962C8B-B14F-4D97-AF65-F5344CB8AC3E}">
        <p14:creationId xmlns:p14="http://schemas.microsoft.com/office/powerpoint/2010/main" val="1058963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DE751F-90FD-BE06-A492-0919E9630AE9}"/>
              </a:ext>
            </a:extLst>
          </p:cNvPr>
          <p:cNvSpPr>
            <a:spLocks noGrp="1"/>
          </p:cNvSpPr>
          <p:nvPr>
            <p:ph type="dt" sz="half" idx="10"/>
          </p:nvPr>
        </p:nvSpPr>
        <p:spPr/>
        <p:txBody>
          <a:bodyPr/>
          <a:lstStyle/>
          <a:p>
            <a:fld id="{7261C838-59FC-4270-ACC3-106BC3B0EC3A}" type="datetimeFigureOut">
              <a:rPr lang="en-GB" smtClean="0"/>
              <a:t>11/08/2025</a:t>
            </a:fld>
            <a:endParaRPr lang="en-GB"/>
          </a:p>
        </p:txBody>
      </p:sp>
      <p:sp>
        <p:nvSpPr>
          <p:cNvPr id="3" name="Footer Placeholder 2">
            <a:extLst>
              <a:ext uri="{FF2B5EF4-FFF2-40B4-BE49-F238E27FC236}">
                <a16:creationId xmlns:a16="http://schemas.microsoft.com/office/drawing/2014/main" id="{2B3D7FDE-2EFA-21B0-0306-AD7A4332C98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7102ECF-8C2C-D377-B267-73BBCC851DE6}"/>
              </a:ext>
            </a:extLst>
          </p:cNvPr>
          <p:cNvSpPr>
            <a:spLocks noGrp="1"/>
          </p:cNvSpPr>
          <p:nvPr>
            <p:ph type="sldNum" sz="quarter" idx="12"/>
          </p:nvPr>
        </p:nvSpPr>
        <p:spPr/>
        <p:txBody>
          <a:bodyPr/>
          <a:lstStyle/>
          <a:p>
            <a:fld id="{EC59D894-E8DC-40A6-ABE4-E7B0B264CC10}" type="slidenum">
              <a:rPr lang="en-GB" smtClean="0"/>
              <a:t>‹nr.›</a:t>
            </a:fld>
            <a:endParaRPr lang="en-GB"/>
          </a:p>
        </p:txBody>
      </p:sp>
    </p:spTree>
    <p:extLst>
      <p:ext uri="{BB962C8B-B14F-4D97-AF65-F5344CB8AC3E}">
        <p14:creationId xmlns:p14="http://schemas.microsoft.com/office/powerpoint/2010/main" val="1128706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069DD-1E7C-A88B-D8F6-65E1C156F89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2E52BB7A-90CD-D146-12B1-74BCE16151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C047F809-7081-E188-CABB-930E378F5F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192FE88-E395-7B47-3F50-506155160F90}"/>
              </a:ext>
            </a:extLst>
          </p:cNvPr>
          <p:cNvSpPr>
            <a:spLocks noGrp="1"/>
          </p:cNvSpPr>
          <p:nvPr>
            <p:ph type="dt" sz="half" idx="10"/>
          </p:nvPr>
        </p:nvSpPr>
        <p:spPr/>
        <p:txBody>
          <a:bodyPr/>
          <a:lstStyle/>
          <a:p>
            <a:fld id="{7261C838-59FC-4270-ACC3-106BC3B0EC3A}" type="datetimeFigureOut">
              <a:rPr lang="en-GB" smtClean="0"/>
              <a:t>11/08/2025</a:t>
            </a:fld>
            <a:endParaRPr lang="en-GB"/>
          </a:p>
        </p:txBody>
      </p:sp>
      <p:sp>
        <p:nvSpPr>
          <p:cNvPr id="6" name="Footer Placeholder 5">
            <a:extLst>
              <a:ext uri="{FF2B5EF4-FFF2-40B4-BE49-F238E27FC236}">
                <a16:creationId xmlns:a16="http://schemas.microsoft.com/office/drawing/2014/main" id="{430AD47E-BB23-8623-1AE0-EC4C3E71C0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6BFAD8-7FAE-0972-F8F3-00526FA6A751}"/>
              </a:ext>
            </a:extLst>
          </p:cNvPr>
          <p:cNvSpPr>
            <a:spLocks noGrp="1"/>
          </p:cNvSpPr>
          <p:nvPr>
            <p:ph type="sldNum" sz="quarter" idx="12"/>
          </p:nvPr>
        </p:nvSpPr>
        <p:spPr/>
        <p:txBody>
          <a:bodyPr/>
          <a:lstStyle/>
          <a:p>
            <a:fld id="{EC59D894-E8DC-40A6-ABE4-E7B0B264CC10}" type="slidenum">
              <a:rPr lang="en-GB" smtClean="0"/>
              <a:t>‹nr.›</a:t>
            </a:fld>
            <a:endParaRPr lang="en-GB"/>
          </a:p>
        </p:txBody>
      </p:sp>
    </p:spTree>
    <p:extLst>
      <p:ext uri="{BB962C8B-B14F-4D97-AF65-F5344CB8AC3E}">
        <p14:creationId xmlns:p14="http://schemas.microsoft.com/office/powerpoint/2010/main" val="3466787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A8CA9-35DE-40C5-6B1A-09288CDEADD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5D6B9C16-81EA-CF4F-B954-099A87E017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D997CEC-3E63-CC39-2AA0-8945E13521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014865D-A6C5-09EB-3902-FB006EBB19EF}"/>
              </a:ext>
            </a:extLst>
          </p:cNvPr>
          <p:cNvSpPr>
            <a:spLocks noGrp="1"/>
          </p:cNvSpPr>
          <p:nvPr>
            <p:ph type="dt" sz="half" idx="10"/>
          </p:nvPr>
        </p:nvSpPr>
        <p:spPr/>
        <p:txBody>
          <a:bodyPr/>
          <a:lstStyle/>
          <a:p>
            <a:fld id="{7261C838-59FC-4270-ACC3-106BC3B0EC3A}" type="datetimeFigureOut">
              <a:rPr lang="en-GB" smtClean="0"/>
              <a:t>11/08/2025</a:t>
            </a:fld>
            <a:endParaRPr lang="en-GB"/>
          </a:p>
        </p:txBody>
      </p:sp>
      <p:sp>
        <p:nvSpPr>
          <p:cNvPr id="6" name="Footer Placeholder 5">
            <a:extLst>
              <a:ext uri="{FF2B5EF4-FFF2-40B4-BE49-F238E27FC236}">
                <a16:creationId xmlns:a16="http://schemas.microsoft.com/office/drawing/2014/main" id="{651D48A4-CFEE-E75F-8DB6-6E8FD1ED79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7C8A654-29AB-56D2-46FC-104B312A237B}"/>
              </a:ext>
            </a:extLst>
          </p:cNvPr>
          <p:cNvSpPr>
            <a:spLocks noGrp="1"/>
          </p:cNvSpPr>
          <p:nvPr>
            <p:ph type="sldNum" sz="quarter" idx="12"/>
          </p:nvPr>
        </p:nvSpPr>
        <p:spPr/>
        <p:txBody>
          <a:bodyPr/>
          <a:lstStyle/>
          <a:p>
            <a:fld id="{EC59D894-E8DC-40A6-ABE4-E7B0B264CC10}" type="slidenum">
              <a:rPr lang="en-GB" smtClean="0"/>
              <a:t>‹nr.›</a:t>
            </a:fld>
            <a:endParaRPr lang="en-GB"/>
          </a:p>
        </p:txBody>
      </p:sp>
    </p:spTree>
    <p:extLst>
      <p:ext uri="{BB962C8B-B14F-4D97-AF65-F5344CB8AC3E}">
        <p14:creationId xmlns:p14="http://schemas.microsoft.com/office/powerpoint/2010/main" val="1446530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DEAF82-9A25-2A4F-CEA1-15AD10CA69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A51B1133-5429-A235-1B73-F60791016C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9154CB8-F446-309F-55E8-44EBFA8F0E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261C838-59FC-4270-ACC3-106BC3B0EC3A}" type="datetimeFigureOut">
              <a:rPr lang="en-GB" smtClean="0"/>
              <a:t>11/08/2025</a:t>
            </a:fld>
            <a:endParaRPr lang="en-GB"/>
          </a:p>
        </p:txBody>
      </p:sp>
      <p:sp>
        <p:nvSpPr>
          <p:cNvPr id="5" name="Footer Placeholder 4">
            <a:extLst>
              <a:ext uri="{FF2B5EF4-FFF2-40B4-BE49-F238E27FC236}">
                <a16:creationId xmlns:a16="http://schemas.microsoft.com/office/drawing/2014/main" id="{56D8E6F5-F6F0-6E09-5873-36C8A6BFC7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184FB18D-7788-0D1B-1248-AA549D2FF9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C59D894-E8DC-40A6-ABE4-E7B0B264CC10}" type="slidenum">
              <a:rPr lang="en-GB" smtClean="0"/>
              <a:t>‹nr.›</a:t>
            </a:fld>
            <a:endParaRPr lang="en-GB"/>
          </a:p>
        </p:txBody>
      </p:sp>
    </p:spTree>
    <p:extLst>
      <p:ext uri="{BB962C8B-B14F-4D97-AF65-F5344CB8AC3E}">
        <p14:creationId xmlns:p14="http://schemas.microsoft.com/office/powerpoint/2010/main" val="3439059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jpeg"/><Relationship Id="rId7" Type="http://schemas.openxmlformats.org/officeDocument/2006/relationships/diagramColors" Target="../diagrams/colors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5.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customXml" Target="../ink/ink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9E097D-CBB5-2974-FC84-4482AD17521B}"/>
              </a:ext>
            </a:extLst>
          </p:cNvPr>
          <p:cNvSpPr>
            <a:spLocks noGrp="1"/>
          </p:cNvSpPr>
          <p:nvPr>
            <p:ph type="ctrTitle"/>
          </p:nvPr>
        </p:nvSpPr>
        <p:spPr>
          <a:xfrm>
            <a:off x="1285241" y="1008993"/>
            <a:ext cx="9231410" cy="4605226"/>
          </a:xfrm>
        </p:spPr>
        <p:txBody>
          <a:bodyPr anchor="b">
            <a:normAutofit/>
          </a:bodyPr>
          <a:lstStyle/>
          <a:p>
            <a:pPr algn="l"/>
            <a:r>
              <a:rPr lang="nl-NL" sz="5500">
                <a:latin typeface="Arial Rounded MT Bold" panose="020F0704030504030204" pitchFamily="34" charset="0"/>
              </a:rPr>
              <a:t>De Reformatie:</a:t>
            </a:r>
            <a:br>
              <a:rPr lang="nl-NL" sz="5500">
                <a:latin typeface="Arial Rounded MT Bold" panose="020F0704030504030204" pitchFamily="34" charset="0"/>
              </a:rPr>
            </a:br>
            <a:br>
              <a:rPr lang="nl-NL" sz="5500">
                <a:latin typeface="Arial Rounded MT Bold" panose="020F0704030504030204" pitchFamily="34" charset="0"/>
              </a:rPr>
            </a:br>
            <a:r>
              <a:rPr lang="nl-NL" sz="5500">
                <a:latin typeface="Arial Rounded MT Bold" panose="020F0704030504030204" pitchFamily="34" charset="0"/>
              </a:rPr>
              <a:t>Vernieuwen</a:t>
            </a:r>
            <a:br>
              <a:rPr lang="nl-NL" sz="5500">
                <a:latin typeface="Arial Rounded MT Bold" panose="020F0704030504030204" pitchFamily="34" charset="0"/>
              </a:rPr>
            </a:br>
            <a:r>
              <a:rPr lang="nl-NL" sz="5500">
                <a:latin typeface="Arial Rounded MT Bold" panose="020F0704030504030204" pitchFamily="34" charset="0"/>
              </a:rPr>
              <a:t>of</a:t>
            </a:r>
            <a:br>
              <a:rPr lang="nl-NL" sz="5500">
                <a:latin typeface="Arial Rounded MT Bold" panose="020F0704030504030204" pitchFamily="34" charset="0"/>
              </a:rPr>
            </a:br>
            <a:r>
              <a:rPr lang="nl-NL" sz="5500">
                <a:latin typeface="Arial Rounded MT Bold" panose="020F0704030504030204" pitchFamily="34" charset="0"/>
              </a:rPr>
              <a:t>Hervormen?</a:t>
            </a:r>
            <a:endParaRPr lang="en-GB" sz="5500">
              <a:latin typeface="Arial Rounded MT Bold" panose="020F0704030504030204" pitchFamily="34" charset="0"/>
            </a:endParaRPr>
          </a:p>
        </p:txBody>
      </p:sp>
      <p:sp>
        <p:nvSpPr>
          <p:cNvPr id="3" name="Subtitle 2">
            <a:extLst>
              <a:ext uri="{FF2B5EF4-FFF2-40B4-BE49-F238E27FC236}">
                <a16:creationId xmlns:a16="http://schemas.microsoft.com/office/drawing/2014/main" id="{871D276A-208F-CA16-17CA-DFCF72C1B458}"/>
              </a:ext>
            </a:extLst>
          </p:cNvPr>
          <p:cNvSpPr>
            <a:spLocks noGrp="1"/>
          </p:cNvSpPr>
          <p:nvPr>
            <p:ph type="subTitle" idx="1"/>
          </p:nvPr>
        </p:nvSpPr>
        <p:spPr>
          <a:xfrm>
            <a:off x="1285241" y="4582814"/>
            <a:ext cx="7132335" cy="1312657"/>
          </a:xfrm>
        </p:spPr>
        <p:txBody>
          <a:bodyPr anchor="t">
            <a:normAutofit/>
          </a:bodyPr>
          <a:lstStyle/>
          <a:p>
            <a:pPr algn="l"/>
            <a:endParaRPr lang="nl-NL"/>
          </a:p>
          <a:p>
            <a:pPr algn="l"/>
            <a:endParaRPr lang="en-GB"/>
          </a:p>
        </p:txBody>
      </p:sp>
      <p:sp>
        <p:nvSpPr>
          <p:cNvPr id="4" name="Tekstvak 3">
            <a:extLst>
              <a:ext uri="{FF2B5EF4-FFF2-40B4-BE49-F238E27FC236}">
                <a16:creationId xmlns:a16="http://schemas.microsoft.com/office/drawing/2014/main" id="{5D3BFC03-46BE-97BE-ECEA-D29591737862}"/>
              </a:ext>
            </a:extLst>
          </p:cNvPr>
          <p:cNvSpPr txBox="1"/>
          <p:nvPr/>
        </p:nvSpPr>
        <p:spPr>
          <a:xfrm>
            <a:off x="1285241" y="684498"/>
            <a:ext cx="7762826" cy="584775"/>
          </a:xfrm>
          <a:prstGeom prst="rect">
            <a:avLst/>
          </a:prstGeom>
          <a:noFill/>
        </p:spPr>
        <p:txBody>
          <a:bodyPr wrap="square" rtlCol="0">
            <a:spAutoFit/>
          </a:bodyPr>
          <a:lstStyle/>
          <a:p>
            <a:r>
              <a:rPr lang="nl-NL" sz="3200" b="1" err="1"/>
              <a:t>Catecheseles</a:t>
            </a:r>
            <a:r>
              <a:rPr lang="nl-NL" sz="3200" b="1"/>
              <a:t> rondom </a:t>
            </a:r>
            <a:r>
              <a:rPr lang="nl-NL" sz="3200" b="1" err="1"/>
              <a:t>Hervormingsdag</a:t>
            </a:r>
            <a:endParaRPr lang="nl-NL" sz="3200" b="1"/>
          </a:p>
        </p:txBody>
      </p:sp>
      <p:pic>
        <p:nvPicPr>
          <p:cNvPr id="6" name="Graphic 5">
            <a:extLst>
              <a:ext uri="{FF2B5EF4-FFF2-40B4-BE49-F238E27FC236}">
                <a16:creationId xmlns:a16="http://schemas.microsoft.com/office/drawing/2014/main" id="{7E5259CE-4CEA-AAFF-D3E5-4BF34641EC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53605" y="623275"/>
            <a:ext cx="1647825" cy="1438275"/>
          </a:xfrm>
          <a:prstGeom prst="rect">
            <a:avLst/>
          </a:prstGeom>
        </p:spPr>
      </p:pic>
    </p:spTree>
    <p:extLst>
      <p:ext uri="{BB962C8B-B14F-4D97-AF65-F5344CB8AC3E}">
        <p14:creationId xmlns:p14="http://schemas.microsoft.com/office/powerpoint/2010/main" val="148720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nodePh="1">
                                  <p:stCondLst>
                                    <p:cond delay="1000"/>
                                  </p:stCondLst>
                                  <p:endCondLst>
                                    <p:cond evt="begin" delay="0">
                                      <p:tn val="8"/>
                                    </p:cond>
                                  </p:end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22FBF-EDD9-7DE4-E34A-33FC0BF255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458283-F96B-F657-8D50-E705BE165EDB}"/>
              </a:ext>
            </a:extLst>
          </p:cNvPr>
          <p:cNvSpPr>
            <a:spLocks noGrp="1"/>
          </p:cNvSpPr>
          <p:nvPr>
            <p:ph type="title"/>
          </p:nvPr>
        </p:nvSpPr>
        <p:spPr/>
        <p:txBody>
          <a:bodyPr>
            <a:normAutofit/>
          </a:bodyPr>
          <a:lstStyle/>
          <a:p>
            <a:r>
              <a:rPr lang="nl-NL" sz="5400" dirty="0">
                <a:latin typeface="Arial Rounded MT Bold" panose="020F0704030504030204" pitchFamily="34" charset="0"/>
              </a:rPr>
              <a:t>Het begin van de Reformatie</a:t>
            </a:r>
            <a:endParaRPr lang="en-GB" sz="5400" dirty="0">
              <a:latin typeface="Arial Rounded MT Bold" panose="020F0704030504030204" pitchFamily="34" charset="0"/>
            </a:endParaRPr>
          </a:p>
        </p:txBody>
      </p:sp>
      <p:sp>
        <p:nvSpPr>
          <p:cNvPr id="6" name="Text Placeholder 5">
            <a:extLst>
              <a:ext uri="{FF2B5EF4-FFF2-40B4-BE49-F238E27FC236}">
                <a16:creationId xmlns:a16="http://schemas.microsoft.com/office/drawing/2014/main" id="{00EA5A52-8021-6973-CE7E-4D23CDF1CC1B}"/>
              </a:ext>
            </a:extLst>
          </p:cNvPr>
          <p:cNvSpPr>
            <a:spLocks noGrp="1"/>
          </p:cNvSpPr>
          <p:nvPr>
            <p:ph type="body" sz="quarter" idx="3"/>
          </p:nvPr>
        </p:nvSpPr>
        <p:spPr/>
        <p:txBody>
          <a:bodyPr/>
          <a:lstStyle/>
          <a:p>
            <a:r>
              <a:rPr lang="nl-NL" dirty="0">
                <a:latin typeface="Arial Rounded MT Bold" panose="020F0704030504030204" pitchFamily="34" charset="0"/>
              </a:rPr>
              <a:t>Maarten Luther</a:t>
            </a:r>
            <a:endParaRPr lang="en-GB" dirty="0">
              <a:latin typeface="Arial Rounded MT Bold" panose="020F0704030504030204" pitchFamily="34" charset="0"/>
            </a:endParaRPr>
          </a:p>
        </p:txBody>
      </p:sp>
      <p:sp>
        <p:nvSpPr>
          <p:cNvPr id="7" name="Content Placeholder 6">
            <a:extLst>
              <a:ext uri="{FF2B5EF4-FFF2-40B4-BE49-F238E27FC236}">
                <a16:creationId xmlns:a16="http://schemas.microsoft.com/office/drawing/2014/main" id="{7AB7CA87-08AE-DBA2-7217-489757F3D498}"/>
              </a:ext>
            </a:extLst>
          </p:cNvPr>
          <p:cNvSpPr>
            <a:spLocks noGrp="1"/>
          </p:cNvSpPr>
          <p:nvPr>
            <p:ph sz="quarter" idx="4"/>
          </p:nvPr>
        </p:nvSpPr>
        <p:spPr>
          <a:xfrm>
            <a:off x="6172200" y="2721385"/>
            <a:ext cx="5183188" cy="3866228"/>
          </a:xfrm>
        </p:spPr>
        <p:txBody>
          <a:bodyPr>
            <a:normAutofit/>
          </a:bodyPr>
          <a:lstStyle/>
          <a:p>
            <a:pPr marL="0" indent="0">
              <a:buNone/>
            </a:pPr>
            <a:r>
              <a:rPr lang="nl-NL" sz="1800" b="1" dirty="0">
                <a:latin typeface="Arial Nova" panose="020B0504020202020204" pitchFamily="34" charset="0"/>
              </a:rPr>
              <a:t>Luther (16</a:t>
            </a:r>
            <a:r>
              <a:rPr lang="nl-NL" sz="1800" b="1" baseline="30000" dirty="0">
                <a:latin typeface="Arial Nova" panose="020B0504020202020204" pitchFamily="34" charset="0"/>
              </a:rPr>
              <a:t>e</a:t>
            </a:r>
            <a:r>
              <a:rPr lang="nl-NL" sz="1800" b="1" dirty="0">
                <a:latin typeface="Arial Nova" panose="020B0504020202020204" pitchFamily="34" charset="0"/>
              </a:rPr>
              <a:t> eeuw) </a:t>
            </a:r>
            <a:r>
              <a:rPr lang="nl-NL" sz="1800" dirty="0">
                <a:latin typeface="Arial Nova" panose="020B0504020202020204" pitchFamily="34" charset="0"/>
              </a:rPr>
              <a:t>stond op tegen de kerk in zijn tijd. Hij moest verschijnen voor keizer Karel V op de Rijksdag in Worms (1521).</a:t>
            </a:r>
          </a:p>
          <a:p>
            <a:pPr marL="0" indent="0">
              <a:buNone/>
            </a:pPr>
            <a:r>
              <a:rPr lang="nl-NL" sz="1800" i="1" dirty="0">
                <a:latin typeface="Arial Nova" panose="020B0504020202020204" pitchFamily="34" charset="0"/>
              </a:rPr>
              <a:t>“</a:t>
            </a:r>
            <a:r>
              <a:rPr lang="nl-NL" sz="1800" i="1" dirty="0">
                <a:highlight>
                  <a:srgbClr val="FFFF00"/>
                </a:highlight>
                <a:latin typeface="Arial Nova" panose="020B0504020202020204" pitchFamily="34" charset="0"/>
              </a:rPr>
              <a:t>Tenzij ik overtuigd word door de Schrift </a:t>
            </a:r>
            <a:r>
              <a:rPr lang="nl-NL" sz="1800" i="1" dirty="0">
                <a:latin typeface="Arial Nova" panose="020B0504020202020204" pitchFamily="34" charset="0"/>
              </a:rPr>
              <a:t>en de gezonde rede – ik erken het gezag van de pausen en concilies niet, want ze hebben elkaar tegengesproken – </a:t>
            </a:r>
            <a:r>
              <a:rPr lang="nl-NL" sz="1800" i="1" dirty="0">
                <a:highlight>
                  <a:srgbClr val="FFFF00"/>
                </a:highlight>
                <a:latin typeface="Arial Nova" panose="020B0504020202020204" pitchFamily="34" charset="0"/>
              </a:rPr>
              <a:t>is mijn geweten gevangen in het Woord van God</a:t>
            </a:r>
            <a:r>
              <a:rPr lang="nl-NL" sz="1800" i="1" dirty="0">
                <a:latin typeface="Arial Nova" panose="020B0504020202020204" pitchFamily="34" charset="0"/>
              </a:rPr>
              <a:t>. Ik kan en wil niets herroepen, want tegen mijn geweten ingaan is noch juist noch veilig. God sta mij bij. Amen.”</a:t>
            </a:r>
          </a:p>
          <a:p>
            <a:pPr marL="0" indent="0">
              <a:buNone/>
            </a:pPr>
            <a:endParaRPr lang="nl-NL" sz="1800" i="1" dirty="0">
              <a:latin typeface="Arial Nova" panose="020B0504020202020204" pitchFamily="34" charset="0"/>
            </a:endParaRPr>
          </a:p>
          <a:p>
            <a:pPr marL="0" indent="0">
              <a:buNone/>
            </a:pPr>
            <a:r>
              <a:rPr lang="nl-NL" sz="1800" dirty="0">
                <a:latin typeface="Arial Nova" panose="020B0504020202020204" pitchFamily="34" charset="0"/>
              </a:rPr>
              <a:t>Luther wilde de kerk hervormen, maar werd de kerk uitgezet.</a:t>
            </a:r>
          </a:p>
        </p:txBody>
      </p:sp>
      <p:pic>
        <p:nvPicPr>
          <p:cNvPr id="3" name="Afbeelding 2">
            <a:extLst>
              <a:ext uri="{FF2B5EF4-FFF2-40B4-BE49-F238E27FC236}">
                <a16:creationId xmlns:a16="http://schemas.microsoft.com/office/drawing/2014/main" id="{03D452EA-F6E4-A1BC-4C1B-9D9BD615E951}"/>
              </a:ext>
            </a:extLst>
          </p:cNvPr>
          <p:cNvPicPr>
            <a:picLocks noChangeAspect="1"/>
          </p:cNvPicPr>
          <p:nvPr/>
        </p:nvPicPr>
        <p:blipFill>
          <a:blip r:embed="rId3"/>
          <a:stretch>
            <a:fillRect/>
          </a:stretch>
        </p:blipFill>
        <p:spPr>
          <a:xfrm>
            <a:off x="486098" y="2039738"/>
            <a:ext cx="5533703" cy="3372100"/>
          </a:xfrm>
          <a:prstGeom prst="rect">
            <a:avLst/>
          </a:prstGeom>
        </p:spPr>
      </p:pic>
    </p:spTree>
    <p:extLst>
      <p:ext uri="{BB962C8B-B14F-4D97-AF65-F5344CB8AC3E}">
        <p14:creationId xmlns:p14="http://schemas.microsoft.com/office/powerpoint/2010/main" val="133854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8F08B-E0C2-FF4E-AFC5-C8580F0D65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709B97-742F-77E3-20A5-D5ECAE624B7D}"/>
              </a:ext>
            </a:extLst>
          </p:cNvPr>
          <p:cNvSpPr>
            <a:spLocks noGrp="1"/>
          </p:cNvSpPr>
          <p:nvPr>
            <p:ph type="title"/>
          </p:nvPr>
        </p:nvSpPr>
        <p:spPr/>
        <p:txBody>
          <a:bodyPr>
            <a:normAutofit/>
          </a:bodyPr>
          <a:lstStyle/>
          <a:p>
            <a:r>
              <a:rPr lang="nl-NL" sz="5400" dirty="0">
                <a:latin typeface="Arial Rounded MT Bold" panose="020F0704030504030204" pitchFamily="34" charset="0"/>
              </a:rPr>
              <a:t>De </a:t>
            </a:r>
            <a:r>
              <a:rPr lang="nl-NL" sz="5400" i="1" dirty="0" err="1">
                <a:latin typeface="Arial Rounded MT Bold" panose="020F0704030504030204" pitchFamily="34" charset="0"/>
              </a:rPr>
              <a:t>sola’s</a:t>
            </a:r>
            <a:r>
              <a:rPr lang="nl-NL" sz="5400" i="1" dirty="0">
                <a:latin typeface="Arial Rounded MT Bold" panose="020F0704030504030204" pitchFamily="34" charset="0"/>
              </a:rPr>
              <a:t> </a:t>
            </a:r>
            <a:r>
              <a:rPr lang="nl-NL" sz="5400" dirty="0">
                <a:latin typeface="Arial Rounded MT Bold" panose="020F0704030504030204" pitchFamily="34" charset="0"/>
              </a:rPr>
              <a:t>van de Reformatie</a:t>
            </a:r>
            <a:endParaRPr lang="en-GB" sz="5400" dirty="0">
              <a:latin typeface="Arial Rounded MT Bold" panose="020F0704030504030204" pitchFamily="34" charset="0"/>
            </a:endParaRPr>
          </a:p>
        </p:txBody>
      </p:sp>
      <p:sp>
        <p:nvSpPr>
          <p:cNvPr id="6" name="Text Placeholder 5">
            <a:extLst>
              <a:ext uri="{FF2B5EF4-FFF2-40B4-BE49-F238E27FC236}">
                <a16:creationId xmlns:a16="http://schemas.microsoft.com/office/drawing/2014/main" id="{F0F1F9C5-EF21-D5E2-81A2-9CF62B55A16A}"/>
              </a:ext>
            </a:extLst>
          </p:cNvPr>
          <p:cNvSpPr>
            <a:spLocks noGrp="1"/>
          </p:cNvSpPr>
          <p:nvPr>
            <p:ph type="body" sz="quarter" idx="3"/>
          </p:nvPr>
        </p:nvSpPr>
        <p:spPr>
          <a:xfrm>
            <a:off x="989011" y="1456573"/>
            <a:ext cx="10366377" cy="823912"/>
          </a:xfrm>
        </p:spPr>
        <p:txBody>
          <a:bodyPr>
            <a:normAutofit/>
          </a:bodyPr>
          <a:lstStyle/>
          <a:p>
            <a:r>
              <a:rPr lang="nl-NL" sz="3200" dirty="0">
                <a:latin typeface="Arial Rounded MT Bold" panose="020F0704030504030204" pitchFamily="34" charset="0"/>
              </a:rPr>
              <a:t>Wat staat tegenover elkaar? Koppel de paren</a:t>
            </a:r>
            <a:endParaRPr lang="en-GB" sz="3200" dirty="0">
              <a:latin typeface="Arial Rounded MT Bold" panose="020F0704030504030204" pitchFamily="34" charset="0"/>
            </a:endParaRPr>
          </a:p>
        </p:txBody>
      </p:sp>
      <p:sp>
        <p:nvSpPr>
          <p:cNvPr id="10" name="Tijdelijke aanduiding voor inhoud 9">
            <a:extLst>
              <a:ext uri="{FF2B5EF4-FFF2-40B4-BE49-F238E27FC236}">
                <a16:creationId xmlns:a16="http://schemas.microsoft.com/office/drawing/2014/main" id="{27F21710-E3D4-E58F-D912-5A3CDA57AEDE}"/>
              </a:ext>
            </a:extLst>
          </p:cNvPr>
          <p:cNvSpPr>
            <a:spLocks noGrp="1"/>
          </p:cNvSpPr>
          <p:nvPr>
            <p:ph sz="quarter" idx="4"/>
          </p:nvPr>
        </p:nvSpPr>
        <p:spPr>
          <a:xfrm>
            <a:off x="6559634" y="2510632"/>
            <a:ext cx="5183188" cy="3684588"/>
          </a:xfrm>
        </p:spPr>
        <p:txBody>
          <a:bodyPr>
            <a:normAutofit/>
          </a:bodyPr>
          <a:lstStyle/>
          <a:p>
            <a:pPr marL="0" indent="0">
              <a:buNone/>
            </a:pPr>
            <a:r>
              <a:rPr lang="nl-NL" dirty="0">
                <a:latin typeface="Arial Nova" panose="020B0504020202020204" pitchFamily="34" charset="0"/>
              </a:rPr>
              <a:t>A. Redding door geloof én werken</a:t>
            </a:r>
          </a:p>
          <a:p>
            <a:pPr marL="0" indent="0">
              <a:buNone/>
            </a:pPr>
            <a:r>
              <a:rPr lang="nl-NL" dirty="0">
                <a:latin typeface="Arial Nova" panose="020B0504020202020204" pitchFamily="34" charset="0"/>
              </a:rPr>
              <a:t>B. Traditie en pauselijk gezag</a:t>
            </a:r>
          </a:p>
          <a:p>
            <a:pPr marL="0" indent="0">
              <a:buNone/>
            </a:pPr>
            <a:r>
              <a:rPr lang="nl-NL" dirty="0">
                <a:latin typeface="Arial Nova" panose="020B0504020202020204" pitchFamily="34" charset="0"/>
              </a:rPr>
              <a:t>C. Middelaars zoals priesters of heiligen</a:t>
            </a:r>
          </a:p>
          <a:p>
            <a:pPr marL="0" indent="0">
              <a:buNone/>
            </a:pPr>
            <a:r>
              <a:rPr lang="nl-NL" dirty="0">
                <a:latin typeface="Arial Nova" panose="020B0504020202020204" pitchFamily="34" charset="0"/>
              </a:rPr>
              <a:t>D. Je redding verdienen</a:t>
            </a:r>
          </a:p>
          <a:p>
            <a:pPr marL="0" indent="0">
              <a:buNone/>
            </a:pPr>
            <a:r>
              <a:rPr lang="nl-NL" dirty="0">
                <a:latin typeface="Arial Nova" panose="020B0504020202020204" pitchFamily="34" charset="0"/>
              </a:rPr>
              <a:t>E. Eer voor mensen of kerkelijke leiders</a:t>
            </a:r>
          </a:p>
        </p:txBody>
      </p:sp>
      <p:sp>
        <p:nvSpPr>
          <p:cNvPr id="5" name="Tijdelijke aanduiding voor inhoud 9">
            <a:extLst>
              <a:ext uri="{FF2B5EF4-FFF2-40B4-BE49-F238E27FC236}">
                <a16:creationId xmlns:a16="http://schemas.microsoft.com/office/drawing/2014/main" id="{8566BFA1-B0F1-7E2F-9B9F-5BF77C5A6BBF}"/>
              </a:ext>
            </a:extLst>
          </p:cNvPr>
          <p:cNvSpPr txBox="1">
            <a:spLocks/>
          </p:cNvSpPr>
          <p:nvPr/>
        </p:nvSpPr>
        <p:spPr>
          <a:xfrm>
            <a:off x="989011" y="2510632"/>
            <a:ext cx="5183188" cy="368458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latin typeface="Arial Nova" panose="020B0504020202020204" pitchFamily="34" charset="0"/>
              </a:rPr>
              <a:t>1. </a:t>
            </a:r>
            <a:r>
              <a:rPr lang="nl-NL" dirty="0" err="1">
                <a:latin typeface="Arial Nova" panose="020B0504020202020204" pitchFamily="34" charset="0"/>
              </a:rPr>
              <a:t>Sola</a:t>
            </a:r>
            <a:r>
              <a:rPr lang="nl-NL" dirty="0">
                <a:latin typeface="Arial Nova" panose="020B0504020202020204" pitchFamily="34" charset="0"/>
              </a:rPr>
              <a:t> </a:t>
            </a:r>
            <a:r>
              <a:rPr lang="nl-NL" dirty="0" err="1">
                <a:latin typeface="Arial Nova" panose="020B0504020202020204" pitchFamily="34" charset="0"/>
              </a:rPr>
              <a:t>Scriptura</a:t>
            </a:r>
            <a:r>
              <a:rPr lang="nl-NL" dirty="0">
                <a:latin typeface="Arial Nova" panose="020B0504020202020204" pitchFamily="34" charset="0"/>
              </a:rPr>
              <a:t>: Alleen de Schrift</a:t>
            </a:r>
          </a:p>
          <a:p>
            <a:pPr marL="0" indent="0">
              <a:buFont typeface="Arial" panose="020B0604020202020204" pitchFamily="34" charset="0"/>
              <a:buNone/>
            </a:pPr>
            <a:r>
              <a:rPr lang="nl-NL" dirty="0">
                <a:latin typeface="Arial Nova" panose="020B0504020202020204" pitchFamily="34" charset="0"/>
              </a:rPr>
              <a:t>2. </a:t>
            </a:r>
            <a:r>
              <a:rPr lang="nl-NL" dirty="0" err="1">
                <a:latin typeface="Arial Nova" panose="020B0504020202020204" pitchFamily="34" charset="0"/>
              </a:rPr>
              <a:t>Sola</a:t>
            </a:r>
            <a:r>
              <a:rPr lang="nl-NL" dirty="0">
                <a:latin typeface="Arial Nova" panose="020B0504020202020204" pitchFamily="34" charset="0"/>
              </a:rPr>
              <a:t> Gratia: Alleen door genade</a:t>
            </a:r>
          </a:p>
          <a:p>
            <a:pPr marL="0" indent="0">
              <a:buFont typeface="Arial" panose="020B0604020202020204" pitchFamily="34" charset="0"/>
              <a:buNone/>
            </a:pPr>
            <a:r>
              <a:rPr lang="nl-NL" dirty="0">
                <a:latin typeface="Arial Nova" panose="020B0504020202020204" pitchFamily="34" charset="0"/>
              </a:rPr>
              <a:t>3. </a:t>
            </a:r>
            <a:r>
              <a:rPr lang="nl-NL" dirty="0" err="1">
                <a:latin typeface="Arial Nova" panose="020B0504020202020204" pitchFamily="34" charset="0"/>
              </a:rPr>
              <a:t>Sola</a:t>
            </a:r>
            <a:r>
              <a:rPr lang="nl-NL" dirty="0">
                <a:latin typeface="Arial Nova" panose="020B0504020202020204" pitchFamily="34" charset="0"/>
              </a:rPr>
              <a:t> </a:t>
            </a:r>
            <a:r>
              <a:rPr lang="nl-NL" dirty="0" err="1">
                <a:latin typeface="Arial Nova" panose="020B0504020202020204" pitchFamily="34" charset="0"/>
              </a:rPr>
              <a:t>Fide</a:t>
            </a:r>
            <a:r>
              <a:rPr lang="nl-NL" dirty="0">
                <a:latin typeface="Arial Nova" panose="020B0504020202020204" pitchFamily="34" charset="0"/>
              </a:rPr>
              <a:t>: Alleen door geloof</a:t>
            </a:r>
          </a:p>
          <a:p>
            <a:pPr marL="0" indent="0">
              <a:buFont typeface="Arial" panose="020B0604020202020204" pitchFamily="34" charset="0"/>
              <a:buNone/>
            </a:pPr>
            <a:r>
              <a:rPr lang="nl-NL" dirty="0">
                <a:latin typeface="Arial Nova" panose="020B0504020202020204" pitchFamily="34" charset="0"/>
              </a:rPr>
              <a:t>4. </a:t>
            </a:r>
            <a:r>
              <a:rPr lang="nl-NL" dirty="0" err="1">
                <a:latin typeface="Arial Nova" panose="020B0504020202020204" pitchFamily="34" charset="0"/>
              </a:rPr>
              <a:t>Solus</a:t>
            </a:r>
            <a:r>
              <a:rPr lang="nl-NL" dirty="0">
                <a:latin typeface="Arial Nova" panose="020B0504020202020204" pitchFamily="34" charset="0"/>
              </a:rPr>
              <a:t> Christus: Alleen Christus</a:t>
            </a:r>
          </a:p>
          <a:p>
            <a:pPr marL="0" indent="0">
              <a:buFont typeface="Arial" panose="020B0604020202020204" pitchFamily="34" charset="0"/>
              <a:buNone/>
            </a:pPr>
            <a:r>
              <a:rPr lang="nl-NL" dirty="0">
                <a:latin typeface="Arial Nova" panose="020B0504020202020204" pitchFamily="34" charset="0"/>
              </a:rPr>
              <a:t>5. </a:t>
            </a:r>
            <a:r>
              <a:rPr lang="nl-NL" dirty="0" err="1">
                <a:latin typeface="Arial Nova" panose="020B0504020202020204" pitchFamily="34" charset="0"/>
              </a:rPr>
              <a:t>Soli</a:t>
            </a:r>
            <a:r>
              <a:rPr lang="nl-NL" dirty="0">
                <a:latin typeface="Arial Nova" panose="020B0504020202020204" pitchFamily="34" charset="0"/>
              </a:rPr>
              <a:t> Deo gloria: Alleen aan God de eer</a:t>
            </a:r>
          </a:p>
          <a:p>
            <a:endParaRPr lang="nl-NL" dirty="0">
              <a:latin typeface="Arial Nova" panose="020B0504020202020204" pitchFamily="34" charset="0"/>
            </a:endParaRPr>
          </a:p>
        </p:txBody>
      </p:sp>
    </p:spTree>
    <p:extLst>
      <p:ext uri="{BB962C8B-B14F-4D97-AF65-F5344CB8AC3E}">
        <p14:creationId xmlns:p14="http://schemas.microsoft.com/office/powerpoint/2010/main" val="220147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EFA41-8EB9-CE08-E8B4-C3AB77F862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2C6B5D-F63B-6710-9255-70725A2F6092}"/>
              </a:ext>
            </a:extLst>
          </p:cNvPr>
          <p:cNvSpPr>
            <a:spLocks noGrp="1"/>
          </p:cNvSpPr>
          <p:nvPr>
            <p:ph type="title"/>
          </p:nvPr>
        </p:nvSpPr>
        <p:spPr/>
        <p:txBody>
          <a:bodyPr>
            <a:normAutofit/>
          </a:bodyPr>
          <a:lstStyle/>
          <a:p>
            <a:r>
              <a:rPr lang="nl-NL" sz="5400" dirty="0">
                <a:latin typeface="Arial Rounded MT Bold" panose="020F0704030504030204" pitchFamily="34" charset="0"/>
              </a:rPr>
              <a:t>De </a:t>
            </a:r>
            <a:r>
              <a:rPr lang="nl-NL" sz="5400" i="1" dirty="0" err="1">
                <a:latin typeface="Arial Rounded MT Bold" panose="020F0704030504030204" pitchFamily="34" charset="0"/>
              </a:rPr>
              <a:t>sola’s</a:t>
            </a:r>
            <a:r>
              <a:rPr lang="nl-NL" sz="5400" i="1" dirty="0">
                <a:latin typeface="Arial Rounded MT Bold" panose="020F0704030504030204" pitchFamily="34" charset="0"/>
              </a:rPr>
              <a:t> </a:t>
            </a:r>
            <a:r>
              <a:rPr lang="nl-NL" sz="5400" dirty="0">
                <a:latin typeface="Arial Rounded MT Bold" panose="020F0704030504030204" pitchFamily="34" charset="0"/>
              </a:rPr>
              <a:t>van de Reformatie</a:t>
            </a:r>
            <a:endParaRPr lang="en-GB" sz="5400" dirty="0">
              <a:latin typeface="Arial Rounded MT Bold" panose="020F0704030504030204" pitchFamily="34" charset="0"/>
            </a:endParaRPr>
          </a:p>
        </p:txBody>
      </p:sp>
      <p:sp>
        <p:nvSpPr>
          <p:cNvPr id="6" name="Text Placeholder 5">
            <a:extLst>
              <a:ext uri="{FF2B5EF4-FFF2-40B4-BE49-F238E27FC236}">
                <a16:creationId xmlns:a16="http://schemas.microsoft.com/office/drawing/2014/main" id="{2B319446-0B12-4252-1180-1652877BE598}"/>
              </a:ext>
            </a:extLst>
          </p:cNvPr>
          <p:cNvSpPr>
            <a:spLocks noGrp="1"/>
          </p:cNvSpPr>
          <p:nvPr>
            <p:ph type="body" sz="quarter" idx="3"/>
          </p:nvPr>
        </p:nvSpPr>
        <p:spPr>
          <a:xfrm>
            <a:off x="989011" y="1456573"/>
            <a:ext cx="10366377" cy="823912"/>
          </a:xfrm>
        </p:spPr>
        <p:txBody>
          <a:bodyPr>
            <a:normAutofit/>
          </a:bodyPr>
          <a:lstStyle/>
          <a:p>
            <a:r>
              <a:rPr lang="nl-NL" sz="3200" dirty="0">
                <a:latin typeface="Arial Rounded MT Bold" panose="020F0704030504030204" pitchFamily="34" charset="0"/>
              </a:rPr>
              <a:t>Wat staat tegenover elkaar? De antwoorden</a:t>
            </a:r>
            <a:endParaRPr lang="en-GB" sz="3200" dirty="0">
              <a:latin typeface="Arial Rounded MT Bold" panose="020F0704030504030204" pitchFamily="34" charset="0"/>
            </a:endParaRPr>
          </a:p>
        </p:txBody>
      </p:sp>
      <p:sp>
        <p:nvSpPr>
          <p:cNvPr id="10" name="Tijdelijke aanduiding voor inhoud 9">
            <a:extLst>
              <a:ext uri="{FF2B5EF4-FFF2-40B4-BE49-F238E27FC236}">
                <a16:creationId xmlns:a16="http://schemas.microsoft.com/office/drawing/2014/main" id="{BFDF0C19-C769-0FBF-6D4E-4CDD997C3C0D}"/>
              </a:ext>
            </a:extLst>
          </p:cNvPr>
          <p:cNvSpPr>
            <a:spLocks noGrp="1"/>
          </p:cNvSpPr>
          <p:nvPr>
            <p:ph sz="quarter" idx="4"/>
          </p:nvPr>
        </p:nvSpPr>
        <p:spPr>
          <a:xfrm>
            <a:off x="6559634" y="2510632"/>
            <a:ext cx="5183188" cy="3684588"/>
          </a:xfrm>
        </p:spPr>
        <p:txBody>
          <a:bodyPr>
            <a:normAutofit/>
          </a:bodyPr>
          <a:lstStyle/>
          <a:p>
            <a:pPr marL="0" indent="0">
              <a:buNone/>
            </a:pPr>
            <a:r>
              <a:rPr lang="nl-NL" dirty="0">
                <a:latin typeface="Arial Nova" panose="020B0504020202020204" pitchFamily="34" charset="0"/>
              </a:rPr>
              <a:t>B. Traditie en pauselijk gezag</a:t>
            </a:r>
          </a:p>
          <a:p>
            <a:pPr marL="0" indent="0">
              <a:buNone/>
            </a:pPr>
            <a:r>
              <a:rPr lang="nl-NL" dirty="0">
                <a:latin typeface="Arial Nova" panose="020B0504020202020204" pitchFamily="34" charset="0"/>
              </a:rPr>
              <a:t>D. Je redding verdienen</a:t>
            </a:r>
          </a:p>
          <a:p>
            <a:pPr marL="0" indent="0">
              <a:buNone/>
            </a:pPr>
            <a:r>
              <a:rPr lang="nl-NL" dirty="0">
                <a:latin typeface="Arial Nova" panose="020B0504020202020204" pitchFamily="34" charset="0"/>
              </a:rPr>
              <a:t>A. Redding door geloof én werken</a:t>
            </a:r>
          </a:p>
          <a:p>
            <a:pPr marL="0" indent="0">
              <a:buNone/>
            </a:pPr>
            <a:r>
              <a:rPr lang="nl-NL" dirty="0">
                <a:latin typeface="Arial Nova" panose="020B0504020202020204" pitchFamily="34" charset="0"/>
              </a:rPr>
              <a:t>C. Middelaars zoals priesters of heiligen</a:t>
            </a:r>
          </a:p>
          <a:p>
            <a:pPr marL="0" indent="0">
              <a:buNone/>
            </a:pPr>
            <a:r>
              <a:rPr lang="nl-NL" dirty="0">
                <a:latin typeface="Arial Nova" panose="020B0504020202020204" pitchFamily="34" charset="0"/>
              </a:rPr>
              <a:t>E. Eer voor mensen of kerkelijke leiders</a:t>
            </a:r>
          </a:p>
        </p:txBody>
      </p:sp>
      <p:sp>
        <p:nvSpPr>
          <p:cNvPr id="5" name="Tijdelijke aanduiding voor inhoud 9">
            <a:extLst>
              <a:ext uri="{FF2B5EF4-FFF2-40B4-BE49-F238E27FC236}">
                <a16:creationId xmlns:a16="http://schemas.microsoft.com/office/drawing/2014/main" id="{E9A49AB3-3CD6-7C1B-CF9D-89D152927017}"/>
              </a:ext>
            </a:extLst>
          </p:cNvPr>
          <p:cNvSpPr txBox="1">
            <a:spLocks/>
          </p:cNvSpPr>
          <p:nvPr/>
        </p:nvSpPr>
        <p:spPr>
          <a:xfrm>
            <a:off x="989011" y="2510632"/>
            <a:ext cx="5183188" cy="368458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latin typeface="Arial Nova" panose="020B0504020202020204" pitchFamily="34" charset="0"/>
              </a:rPr>
              <a:t>1. </a:t>
            </a:r>
            <a:r>
              <a:rPr lang="nl-NL" dirty="0" err="1">
                <a:latin typeface="Arial Nova" panose="020B0504020202020204" pitchFamily="34" charset="0"/>
              </a:rPr>
              <a:t>Sola</a:t>
            </a:r>
            <a:r>
              <a:rPr lang="nl-NL" dirty="0">
                <a:latin typeface="Arial Nova" panose="020B0504020202020204" pitchFamily="34" charset="0"/>
              </a:rPr>
              <a:t> </a:t>
            </a:r>
            <a:r>
              <a:rPr lang="nl-NL" dirty="0" err="1">
                <a:latin typeface="Arial Nova" panose="020B0504020202020204" pitchFamily="34" charset="0"/>
              </a:rPr>
              <a:t>Scriptura</a:t>
            </a:r>
            <a:r>
              <a:rPr lang="nl-NL" dirty="0">
                <a:latin typeface="Arial Nova" panose="020B0504020202020204" pitchFamily="34" charset="0"/>
              </a:rPr>
              <a:t>: Alleen de Schrift</a:t>
            </a:r>
          </a:p>
          <a:p>
            <a:pPr marL="0" indent="0">
              <a:buFont typeface="Arial" panose="020B0604020202020204" pitchFamily="34" charset="0"/>
              <a:buNone/>
            </a:pPr>
            <a:r>
              <a:rPr lang="nl-NL" dirty="0">
                <a:latin typeface="Arial Nova" panose="020B0504020202020204" pitchFamily="34" charset="0"/>
              </a:rPr>
              <a:t>2. </a:t>
            </a:r>
            <a:r>
              <a:rPr lang="nl-NL" dirty="0" err="1">
                <a:latin typeface="Arial Nova" panose="020B0504020202020204" pitchFamily="34" charset="0"/>
              </a:rPr>
              <a:t>Sola</a:t>
            </a:r>
            <a:r>
              <a:rPr lang="nl-NL" dirty="0">
                <a:latin typeface="Arial Nova" panose="020B0504020202020204" pitchFamily="34" charset="0"/>
              </a:rPr>
              <a:t> Gratia: Alleen door genade</a:t>
            </a:r>
          </a:p>
          <a:p>
            <a:pPr marL="0" indent="0">
              <a:buFont typeface="Arial" panose="020B0604020202020204" pitchFamily="34" charset="0"/>
              <a:buNone/>
            </a:pPr>
            <a:r>
              <a:rPr lang="nl-NL" dirty="0">
                <a:latin typeface="Arial Nova" panose="020B0504020202020204" pitchFamily="34" charset="0"/>
              </a:rPr>
              <a:t>3. </a:t>
            </a:r>
            <a:r>
              <a:rPr lang="nl-NL" dirty="0" err="1">
                <a:latin typeface="Arial Nova" panose="020B0504020202020204" pitchFamily="34" charset="0"/>
              </a:rPr>
              <a:t>Sola</a:t>
            </a:r>
            <a:r>
              <a:rPr lang="nl-NL" dirty="0">
                <a:latin typeface="Arial Nova" panose="020B0504020202020204" pitchFamily="34" charset="0"/>
              </a:rPr>
              <a:t> </a:t>
            </a:r>
            <a:r>
              <a:rPr lang="nl-NL" dirty="0" err="1">
                <a:latin typeface="Arial Nova" panose="020B0504020202020204" pitchFamily="34" charset="0"/>
              </a:rPr>
              <a:t>Fide</a:t>
            </a:r>
            <a:r>
              <a:rPr lang="nl-NL" dirty="0">
                <a:latin typeface="Arial Nova" panose="020B0504020202020204" pitchFamily="34" charset="0"/>
              </a:rPr>
              <a:t>: Alleen door geloof</a:t>
            </a:r>
          </a:p>
          <a:p>
            <a:pPr marL="0" indent="0">
              <a:buFont typeface="Arial" panose="020B0604020202020204" pitchFamily="34" charset="0"/>
              <a:buNone/>
            </a:pPr>
            <a:r>
              <a:rPr lang="nl-NL" dirty="0">
                <a:latin typeface="Arial Nova" panose="020B0504020202020204" pitchFamily="34" charset="0"/>
              </a:rPr>
              <a:t>4. </a:t>
            </a:r>
            <a:r>
              <a:rPr lang="nl-NL" dirty="0" err="1">
                <a:latin typeface="Arial Nova" panose="020B0504020202020204" pitchFamily="34" charset="0"/>
              </a:rPr>
              <a:t>Solus</a:t>
            </a:r>
            <a:r>
              <a:rPr lang="nl-NL" dirty="0">
                <a:latin typeface="Arial Nova" panose="020B0504020202020204" pitchFamily="34" charset="0"/>
              </a:rPr>
              <a:t> Christus: Alleen Christus</a:t>
            </a:r>
          </a:p>
          <a:p>
            <a:pPr marL="0" indent="0">
              <a:buFont typeface="Arial" panose="020B0604020202020204" pitchFamily="34" charset="0"/>
              <a:buNone/>
            </a:pPr>
            <a:r>
              <a:rPr lang="nl-NL" dirty="0">
                <a:latin typeface="Arial Nova" panose="020B0504020202020204" pitchFamily="34" charset="0"/>
              </a:rPr>
              <a:t>5. </a:t>
            </a:r>
            <a:r>
              <a:rPr lang="nl-NL" dirty="0" err="1">
                <a:latin typeface="Arial Nova" panose="020B0504020202020204" pitchFamily="34" charset="0"/>
              </a:rPr>
              <a:t>Soli</a:t>
            </a:r>
            <a:r>
              <a:rPr lang="nl-NL" dirty="0">
                <a:latin typeface="Arial Nova" panose="020B0504020202020204" pitchFamily="34" charset="0"/>
              </a:rPr>
              <a:t> Deo gloria: Alleen aan God de eer</a:t>
            </a:r>
          </a:p>
          <a:p>
            <a:endParaRPr lang="nl-NL" dirty="0">
              <a:latin typeface="Arial Nova" panose="020B0504020202020204" pitchFamily="34" charset="0"/>
            </a:endParaRPr>
          </a:p>
        </p:txBody>
      </p:sp>
    </p:spTree>
    <p:extLst>
      <p:ext uri="{BB962C8B-B14F-4D97-AF65-F5344CB8AC3E}">
        <p14:creationId xmlns:p14="http://schemas.microsoft.com/office/powerpoint/2010/main" val="381008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D233F972-51C5-806C-5271-04A3A1145211}"/>
            </a:ext>
          </a:extLst>
        </p:cNvPr>
        <p:cNvGrpSpPr/>
        <p:nvPr/>
      </p:nvGrpSpPr>
      <p:grpSpPr>
        <a:xfrm>
          <a:off x="0" y="0"/>
          <a:ext cx="0" cy="0"/>
          <a:chOff x="0" y="0"/>
          <a:chExt cx="0" cy="0"/>
        </a:xfrm>
      </p:grpSpPr>
      <p:pic>
        <p:nvPicPr>
          <p:cNvPr id="20" name="Picture 19">
            <a:extLst>
              <a:ext uri="{FF2B5EF4-FFF2-40B4-BE49-F238E27FC236}">
                <a16:creationId xmlns:a16="http://schemas.microsoft.com/office/drawing/2014/main" id="{48CE9E82-0067-59CC-0DD7-C53AA97124E7}"/>
              </a:ext>
            </a:extLst>
          </p:cNvPr>
          <p:cNvPicPr>
            <a:picLocks noChangeAspect="1"/>
          </p:cNvPicPr>
          <p:nvPr/>
        </p:nvPicPr>
        <p:blipFill>
          <a:blip r:embed="rId3">
            <a:duotone>
              <a:prstClr val="black"/>
              <a:schemeClr val="tx2">
                <a:tint val="45000"/>
                <a:satMod val="400000"/>
              </a:schemeClr>
            </a:duotone>
            <a:alphaModFix amt="25000"/>
          </a:blip>
          <a:srcRect t="5279" b="10451"/>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7057FD45-78FC-D7F7-F828-542C0838F6F8}"/>
              </a:ext>
            </a:extLst>
          </p:cNvPr>
          <p:cNvSpPr>
            <a:spLocks noGrp="1"/>
          </p:cNvSpPr>
          <p:nvPr>
            <p:ph type="title"/>
          </p:nvPr>
        </p:nvSpPr>
        <p:spPr>
          <a:xfrm>
            <a:off x="838200" y="365125"/>
            <a:ext cx="10515600" cy="1325563"/>
          </a:xfrm>
        </p:spPr>
        <p:txBody>
          <a:bodyPr>
            <a:normAutofit/>
          </a:bodyPr>
          <a:lstStyle/>
          <a:p>
            <a:r>
              <a:rPr lang="nl-NL" b="1">
                <a:latin typeface="Arial Rounded MT Bold" panose="020F0704030504030204" pitchFamily="34" charset="0"/>
              </a:rPr>
              <a:t>Denk &amp; Deel II</a:t>
            </a:r>
            <a:endParaRPr lang="en-GB" b="1">
              <a:latin typeface="Arial Rounded MT Bold" panose="020F0704030504030204" pitchFamily="34" charset="0"/>
            </a:endParaRPr>
          </a:p>
        </p:txBody>
      </p:sp>
      <p:graphicFrame>
        <p:nvGraphicFramePr>
          <p:cNvPr id="19" name="Content Placeholder 2">
            <a:extLst>
              <a:ext uri="{FF2B5EF4-FFF2-40B4-BE49-F238E27FC236}">
                <a16:creationId xmlns:a16="http://schemas.microsoft.com/office/drawing/2014/main" id="{833C8064-95F9-2E6D-4DA5-1AE4CB1A7C83}"/>
              </a:ext>
            </a:extLst>
          </p:cNvPr>
          <p:cNvGraphicFramePr>
            <a:graphicFrameLocks noGrp="1"/>
          </p:cNvGraphicFramePr>
          <p:nvPr>
            <p:ph idx="1"/>
            <p:extLst>
              <p:ext uri="{D42A27DB-BD31-4B8C-83A1-F6EECF244321}">
                <p14:modId xmlns:p14="http://schemas.microsoft.com/office/powerpoint/2010/main" val="364681003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77053622"/>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337940BB-FBC4-492E-BD92-3B7B914D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305AF0-876E-CAD1-EEE7-1574F1BB7794}"/>
              </a:ext>
            </a:extLst>
          </p:cNvPr>
          <p:cNvSpPr>
            <a:spLocks noGrp="1"/>
          </p:cNvSpPr>
          <p:nvPr>
            <p:ph type="title"/>
          </p:nvPr>
        </p:nvSpPr>
        <p:spPr>
          <a:xfrm>
            <a:off x="4853988" y="320041"/>
            <a:ext cx="6707084" cy="3892668"/>
          </a:xfrm>
        </p:spPr>
        <p:txBody>
          <a:bodyPr vert="horz" lIns="91440" tIns="45720" rIns="91440" bIns="45720" rtlCol="0" anchor="b">
            <a:normAutofit/>
          </a:bodyPr>
          <a:lstStyle/>
          <a:p>
            <a:r>
              <a:rPr lang="en-US" sz="6600" b="1" kern="1200" err="1">
                <a:solidFill>
                  <a:schemeClr val="tx1"/>
                </a:solidFill>
                <a:latin typeface="Arial Rounded MT Bold" panose="020F0704030504030204" pitchFamily="34" charset="0"/>
              </a:rPr>
              <a:t>Gesprek</a:t>
            </a:r>
            <a:r>
              <a:rPr lang="en-US" sz="6600" kern="1200">
                <a:solidFill>
                  <a:schemeClr val="tx1"/>
                </a:solidFill>
                <a:latin typeface="+mj-lt"/>
                <a:ea typeface="+mj-ea"/>
                <a:cs typeface="+mj-cs"/>
              </a:rPr>
              <a:t> </a:t>
            </a:r>
            <a:endParaRPr lang="en-US" sz="6600" b="1" kern="1200">
              <a:solidFill>
                <a:schemeClr val="tx1"/>
              </a:solidFill>
              <a:latin typeface="+mj-lt"/>
              <a:ea typeface="+mj-ea"/>
              <a:cs typeface="+mj-cs"/>
            </a:endParaRPr>
          </a:p>
        </p:txBody>
      </p:sp>
      <p:pic>
        <p:nvPicPr>
          <p:cNvPr id="7" name="Graphic 6" descr="Meeting outline">
            <a:extLst>
              <a:ext uri="{FF2B5EF4-FFF2-40B4-BE49-F238E27FC236}">
                <a16:creationId xmlns:a16="http://schemas.microsoft.com/office/drawing/2014/main" id="{B93BD827-50FF-EE1F-37B9-FA3AC6DEF8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0040" y="1226248"/>
            <a:ext cx="4087368" cy="4087368"/>
          </a:xfrm>
          <a:prstGeom prst="rect">
            <a:avLst/>
          </a:prstGeom>
        </p:spPr>
      </p:pic>
      <p:sp>
        <p:nvSpPr>
          <p:cNvPr id="46"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3987"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2699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BEC767-274B-C345-5EF4-FA3DA39383C9}"/>
              </a:ext>
            </a:extLst>
          </p:cNvPr>
          <p:cNvSpPr>
            <a:spLocks noGrp="1"/>
          </p:cNvSpPr>
          <p:nvPr>
            <p:ph type="title"/>
          </p:nvPr>
        </p:nvSpPr>
        <p:spPr>
          <a:xfrm>
            <a:off x="1156851" y="637762"/>
            <a:ext cx="9888496" cy="900131"/>
          </a:xfrm>
        </p:spPr>
        <p:txBody>
          <a:bodyPr anchor="t">
            <a:normAutofit/>
          </a:bodyPr>
          <a:lstStyle/>
          <a:p>
            <a:r>
              <a:rPr lang="nl-NL" sz="4000">
                <a:solidFill>
                  <a:schemeClr val="bg1"/>
                </a:solidFill>
                <a:latin typeface="Arial Rounded MT Bold" panose="020F0704030504030204" pitchFamily="34" charset="0"/>
              </a:rPr>
              <a:t>Denk &amp; Onthoud</a:t>
            </a:r>
            <a:endParaRPr lang="en-GB" sz="4000">
              <a:solidFill>
                <a:schemeClr val="bg1"/>
              </a:solidFill>
              <a:latin typeface="Arial Rounded MT Bold" panose="020F0704030504030204" pitchFamily="34" charset="0"/>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A214C24-02A7-8B5C-5585-3A57E2D3F0CC}"/>
              </a:ext>
            </a:extLst>
          </p:cNvPr>
          <p:cNvSpPr>
            <a:spLocks noGrp="1"/>
          </p:cNvSpPr>
          <p:nvPr>
            <p:ph idx="1"/>
          </p:nvPr>
        </p:nvSpPr>
        <p:spPr>
          <a:xfrm>
            <a:off x="1155548" y="2217343"/>
            <a:ext cx="9880893" cy="3959619"/>
          </a:xfrm>
        </p:spPr>
        <p:txBody>
          <a:bodyPr>
            <a:normAutofit/>
          </a:bodyPr>
          <a:lstStyle/>
          <a:p>
            <a:pPr marL="0" indent="0">
              <a:buNone/>
            </a:pPr>
            <a:endParaRPr lang="nl-NL" sz="2400">
              <a:latin typeface="Arial Nova" panose="020B0504020202020204" pitchFamily="34" charset="0"/>
            </a:endParaRPr>
          </a:p>
          <a:p>
            <a:pPr marL="514350" indent="-514350">
              <a:buAutoNum type="arabicPeriod"/>
            </a:pPr>
            <a:r>
              <a:rPr lang="en-GB" sz="2400" err="1">
                <a:latin typeface="Arial Nova" panose="020B0504020202020204" pitchFamily="34" charset="0"/>
              </a:rPr>
              <a:t>Hervormingen</a:t>
            </a:r>
            <a:r>
              <a:rPr lang="en-GB" sz="2400">
                <a:latin typeface="Arial Nova" panose="020B0504020202020204" pitchFamily="34" charset="0"/>
              </a:rPr>
              <a:t> van de </a:t>
            </a:r>
            <a:r>
              <a:rPr lang="en-GB" sz="2400" err="1">
                <a:latin typeface="Arial Nova" panose="020B0504020202020204" pitchFamily="34" charset="0"/>
              </a:rPr>
              <a:t>buitenkant</a:t>
            </a:r>
            <a:r>
              <a:rPr lang="en-GB" sz="2400">
                <a:latin typeface="Arial Nova" panose="020B0504020202020204" pitchFamily="34" charset="0"/>
              </a:rPr>
              <a:t> </a:t>
            </a:r>
            <a:r>
              <a:rPr lang="en-GB" sz="2400" err="1">
                <a:latin typeface="Arial Nova" panose="020B0504020202020204" pitchFamily="34" charset="0"/>
              </a:rPr>
              <a:t>kunnen</a:t>
            </a:r>
            <a:r>
              <a:rPr lang="en-GB" sz="2400">
                <a:latin typeface="Arial Nova" panose="020B0504020202020204" pitchFamily="34" charset="0"/>
              </a:rPr>
              <a:t> </a:t>
            </a:r>
            <a:r>
              <a:rPr lang="en-GB" sz="2400" err="1">
                <a:latin typeface="Arial Nova" panose="020B0504020202020204" pitchFamily="34" charset="0"/>
              </a:rPr>
              <a:t>alleen</a:t>
            </a:r>
            <a:r>
              <a:rPr lang="en-GB" sz="2400">
                <a:latin typeface="Arial Nova" panose="020B0504020202020204" pitchFamily="34" charset="0"/>
              </a:rPr>
              <a:t> </a:t>
            </a:r>
            <a:r>
              <a:rPr lang="en-GB" sz="2400" err="1">
                <a:latin typeface="Arial Nova" panose="020B0504020202020204" pitchFamily="34" charset="0"/>
              </a:rPr>
              <a:t>vruchtbaar</a:t>
            </a:r>
            <a:r>
              <a:rPr lang="en-GB" sz="2400">
                <a:latin typeface="Arial Nova" panose="020B0504020202020204" pitchFamily="34" charset="0"/>
              </a:rPr>
              <a:t> </a:t>
            </a:r>
            <a:r>
              <a:rPr lang="en-GB" sz="2400" err="1">
                <a:latin typeface="Arial Nova" panose="020B0504020202020204" pitchFamily="34" charset="0"/>
              </a:rPr>
              <a:t>zijn</a:t>
            </a:r>
            <a:r>
              <a:rPr lang="en-GB" sz="2400">
                <a:latin typeface="Arial Nova" panose="020B0504020202020204" pitchFamily="34" charset="0"/>
              </a:rPr>
              <a:t> </a:t>
            </a:r>
            <a:r>
              <a:rPr lang="en-GB" sz="2400" err="1">
                <a:latin typeface="Arial Nova" panose="020B0504020202020204" pitchFamily="34" charset="0"/>
              </a:rPr>
              <a:t>als</a:t>
            </a:r>
            <a:r>
              <a:rPr lang="en-GB" sz="2400">
                <a:latin typeface="Arial Nova" panose="020B0504020202020204" pitchFamily="34" charset="0"/>
              </a:rPr>
              <a:t> ze </a:t>
            </a:r>
            <a:r>
              <a:rPr lang="en-GB" sz="2400" err="1">
                <a:latin typeface="Arial Nova" panose="020B0504020202020204" pitchFamily="34" charset="0"/>
              </a:rPr>
              <a:t>samengaan</a:t>
            </a:r>
            <a:r>
              <a:rPr lang="en-GB" sz="2400">
                <a:latin typeface="Arial Nova" panose="020B0504020202020204" pitchFamily="34" charset="0"/>
              </a:rPr>
              <a:t> met de </a:t>
            </a:r>
            <a:r>
              <a:rPr lang="en-GB" sz="2400" err="1">
                <a:latin typeface="Arial Nova" panose="020B0504020202020204" pitchFamily="34" charset="0"/>
              </a:rPr>
              <a:t>vernieuwing</a:t>
            </a:r>
            <a:r>
              <a:rPr lang="en-GB" sz="2400">
                <a:latin typeface="Arial Nova" panose="020B0504020202020204" pitchFamily="34" charset="0"/>
              </a:rPr>
              <a:t> van je hart; </a:t>
            </a:r>
          </a:p>
          <a:p>
            <a:pPr marL="514350" indent="-514350">
              <a:buAutoNum type="arabicPeriod"/>
            </a:pPr>
            <a:r>
              <a:rPr lang="en-GB" sz="2400" err="1">
                <a:latin typeface="Arial Nova" panose="020B0504020202020204" pitchFamily="34" charset="0"/>
              </a:rPr>
              <a:t>Verwacht</a:t>
            </a:r>
            <a:r>
              <a:rPr lang="en-GB" sz="2400">
                <a:latin typeface="Arial Nova" panose="020B0504020202020204" pitchFamily="34" charset="0"/>
              </a:rPr>
              <a:t> </a:t>
            </a:r>
            <a:r>
              <a:rPr lang="en-GB" sz="2400" err="1">
                <a:latin typeface="Arial Nova" panose="020B0504020202020204" pitchFamily="34" charset="0"/>
              </a:rPr>
              <a:t>grote</a:t>
            </a:r>
            <a:r>
              <a:rPr lang="en-GB" sz="2400">
                <a:latin typeface="Arial Nova" panose="020B0504020202020204" pitchFamily="34" charset="0"/>
              </a:rPr>
              <a:t> </a:t>
            </a:r>
            <a:r>
              <a:rPr lang="en-GB" sz="2400" err="1">
                <a:latin typeface="Arial Nova" panose="020B0504020202020204" pitchFamily="34" charset="0"/>
              </a:rPr>
              <a:t>dingen</a:t>
            </a:r>
            <a:r>
              <a:rPr lang="en-GB" sz="2400">
                <a:latin typeface="Arial Nova" panose="020B0504020202020204" pitchFamily="34" charset="0"/>
              </a:rPr>
              <a:t> van God door het </a:t>
            </a:r>
            <a:r>
              <a:rPr lang="en-GB" sz="2400" err="1">
                <a:latin typeface="Arial Nova" panose="020B0504020202020204" pitchFamily="34" charset="0"/>
              </a:rPr>
              <a:t>gebruik</a:t>
            </a:r>
            <a:r>
              <a:rPr lang="en-GB" sz="2400">
                <a:latin typeface="Arial Nova" panose="020B0504020202020204" pitchFamily="34" charset="0"/>
              </a:rPr>
              <a:t> van de </a:t>
            </a:r>
            <a:r>
              <a:rPr lang="en-GB" sz="2400" err="1">
                <a:latin typeface="Arial Nova" panose="020B0504020202020204" pitchFamily="34" charset="0"/>
              </a:rPr>
              <a:t>gewone</a:t>
            </a:r>
            <a:r>
              <a:rPr lang="en-GB" sz="2400">
                <a:latin typeface="Arial Nova" panose="020B0504020202020204" pitchFamily="34" charset="0"/>
              </a:rPr>
              <a:t> </a:t>
            </a:r>
            <a:r>
              <a:rPr lang="en-GB" sz="2400" err="1">
                <a:latin typeface="Arial Nova" panose="020B0504020202020204" pitchFamily="34" charset="0"/>
              </a:rPr>
              <a:t>middelen</a:t>
            </a:r>
            <a:r>
              <a:rPr lang="en-GB" sz="2400">
                <a:latin typeface="Arial Nova" panose="020B0504020202020204" pitchFamily="34" charset="0"/>
              </a:rPr>
              <a:t> die Hij </a:t>
            </a:r>
            <a:r>
              <a:rPr lang="en-GB" sz="2400" err="1">
                <a:latin typeface="Arial Nova" panose="020B0504020202020204" pitchFamily="34" charset="0"/>
              </a:rPr>
              <a:t>gegeven</a:t>
            </a:r>
            <a:r>
              <a:rPr lang="en-GB" sz="2400">
                <a:latin typeface="Arial Nova" panose="020B0504020202020204" pitchFamily="34" charset="0"/>
              </a:rPr>
              <a:t> </a:t>
            </a:r>
            <a:r>
              <a:rPr lang="en-GB" sz="2400" err="1">
                <a:latin typeface="Arial Nova" panose="020B0504020202020204" pitchFamily="34" charset="0"/>
              </a:rPr>
              <a:t>heeft</a:t>
            </a:r>
            <a:r>
              <a:rPr lang="en-GB" sz="2400">
                <a:latin typeface="Arial Nova" panose="020B0504020202020204" pitchFamily="34" charset="0"/>
              </a:rPr>
              <a:t>; </a:t>
            </a:r>
          </a:p>
          <a:p>
            <a:pPr marL="514350" indent="-514350">
              <a:buAutoNum type="arabicPeriod"/>
            </a:pPr>
            <a:r>
              <a:rPr lang="en-GB" sz="2400">
                <a:latin typeface="Arial Nova" panose="020B0504020202020204" pitchFamily="34" charset="0"/>
              </a:rPr>
              <a:t>Leg het </a:t>
            </a:r>
            <a:r>
              <a:rPr lang="en-GB" sz="2400" err="1">
                <a:latin typeface="Arial Nova" panose="020B0504020202020204" pitchFamily="34" charset="0"/>
              </a:rPr>
              <a:t>Woord</a:t>
            </a:r>
            <a:r>
              <a:rPr lang="en-GB" sz="2400">
                <a:latin typeface="Arial Nova" panose="020B0504020202020204" pitchFamily="34" charset="0"/>
              </a:rPr>
              <a:t> </a:t>
            </a:r>
            <a:r>
              <a:rPr lang="en-GB" sz="2400" err="1">
                <a:latin typeface="Arial Nova" panose="020B0504020202020204" pitchFamily="34" charset="0"/>
              </a:rPr>
              <a:t>naast</a:t>
            </a:r>
            <a:r>
              <a:rPr lang="en-GB" sz="2400">
                <a:latin typeface="Arial Nova" panose="020B0504020202020204" pitchFamily="34" charset="0"/>
              </a:rPr>
              <a:t> de </a:t>
            </a:r>
            <a:r>
              <a:rPr lang="en-GB" sz="2400" err="1">
                <a:latin typeface="Arial Nova" panose="020B0504020202020204" pitchFamily="34" charset="0"/>
              </a:rPr>
              <a:t>verlangens</a:t>
            </a:r>
            <a:r>
              <a:rPr lang="en-GB" sz="2400">
                <a:latin typeface="Arial Nova" panose="020B0504020202020204" pitchFamily="34" charset="0"/>
              </a:rPr>
              <a:t> in je hart om </a:t>
            </a:r>
            <a:r>
              <a:rPr lang="en-GB" sz="2400" err="1">
                <a:latin typeface="Arial Nova" panose="020B0504020202020204" pitchFamily="34" charset="0"/>
              </a:rPr>
              <a:t>dingen</a:t>
            </a:r>
            <a:r>
              <a:rPr lang="en-GB" sz="2400">
                <a:latin typeface="Arial Nova" panose="020B0504020202020204" pitchFamily="34" charset="0"/>
              </a:rPr>
              <a:t> in de kerk te </a:t>
            </a:r>
            <a:r>
              <a:rPr lang="en-GB" sz="2400" err="1">
                <a:latin typeface="Arial Nova" panose="020B0504020202020204" pitchFamily="34" charset="0"/>
              </a:rPr>
              <a:t>vernieuwen</a:t>
            </a:r>
            <a:r>
              <a:rPr lang="en-GB" sz="2400">
                <a:latin typeface="Arial Nova" panose="020B0504020202020204" pitchFamily="34" charset="0"/>
              </a:rPr>
              <a:t>. </a:t>
            </a:r>
            <a:r>
              <a:rPr lang="en-GB" sz="2400" err="1">
                <a:latin typeface="Arial Nova" panose="020B0504020202020204" pitchFamily="34" charset="0"/>
              </a:rPr>
              <a:t>Zijn</a:t>
            </a:r>
            <a:r>
              <a:rPr lang="en-GB" sz="2400">
                <a:latin typeface="Arial Nova" panose="020B0504020202020204" pitchFamily="34" charset="0"/>
              </a:rPr>
              <a:t> ze </a:t>
            </a:r>
            <a:r>
              <a:rPr lang="en-GB" sz="2400" err="1">
                <a:latin typeface="Arial Nova" panose="020B0504020202020204" pitchFamily="34" charset="0"/>
              </a:rPr>
              <a:t>goed</a:t>
            </a:r>
            <a:r>
              <a:rPr lang="en-GB" sz="2400">
                <a:latin typeface="Arial Nova" panose="020B0504020202020204" pitchFamily="34" charset="0"/>
              </a:rPr>
              <a:t>? </a:t>
            </a:r>
          </a:p>
          <a:p>
            <a:pPr marL="514350" indent="-514350">
              <a:buAutoNum type="arabicPeriod"/>
            </a:pPr>
            <a:endParaRPr lang="en-GB" sz="2400">
              <a:latin typeface="Arial Nova" panose="020B05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E625D76E-B65B-6ECA-AAF0-ECAF60D73448}"/>
                  </a:ext>
                </a:extLst>
              </p14:cNvPr>
              <p14:cNvContentPartPr/>
              <p14:nvPr/>
            </p14:nvContentPartPr>
            <p14:xfrm>
              <a:off x="12275207" y="7103241"/>
              <a:ext cx="13137" cy="13137"/>
            </p14:xfrm>
          </p:contentPart>
        </mc:Choice>
        <mc:Fallback xmlns="">
          <p:pic>
            <p:nvPicPr>
              <p:cNvPr id="4" name="Ink 3">
                <a:extLst>
                  <a:ext uri="{FF2B5EF4-FFF2-40B4-BE49-F238E27FC236}">
                    <a16:creationId xmlns:a16="http://schemas.microsoft.com/office/drawing/2014/main" id="{E625D76E-B65B-6ECA-AAF0-ECAF60D73448}"/>
                  </a:ext>
                </a:extLst>
              </p:cNvPr>
              <p:cNvPicPr/>
              <p:nvPr/>
            </p:nvPicPr>
            <p:blipFill>
              <a:blip r:embed="rId4"/>
              <a:stretch>
                <a:fillRect/>
              </a:stretch>
            </p:blipFill>
            <p:spPr>
              <a:xfrm>
                <a:off x="11618357" y="6446391"/>
                <a:ext cx="1313700" cy="13137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454BD2D0-C853-988F-5FD8-E703DEFC9CBE}"/>
                  </a:ext>
                </a:extLst>
              </p14:cNvPr>
              <p14:cNvContentPartPr/>
              <p14:nvPr/>
            </p14:nvContentPartPr>
            <p14:xfrm>
              <a:off x="10917620" y="6306206"/>
              <a:ext cx="13137" cy="13137"/>
            </p14:xfrm>
          </p:contentPart>
        </mc:Choice>
        <mc:Fallback xmlns="">
          <p:pic>
            <p:nvPicPr>
              <p:cNvPr id="5" name="Ink 4">
                <a:extLst>
                  <a:ext uri="{FF2B5EF4-FFF2-40B4-BE49-F238E27FC236}">
                    <a16:creationId xmlns:a16="http://schemas.microsoft.com/office/drawing/2014/main" id="{454BD2D0-C853-988F-5FD8-E703DEFC9CBE}"/>
                  </a:ext>
                </a:extLst>
              </p:cNvPr>
              <p:cNvPicPr/>
              <p:nvPr/>
            </p:nvPicPr>
            <p:blipFill>
              <a:blip r:embed="rId4"/>
              <a:stretch>
                <a:fillRect/>
              </a:stretch>
            </p:blipFill>
            <p:spPr>
              <a:xfrm>
                <a:off x="10260770" y="5649356"/>
                <a:ext cx="1313700" cy="13137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1BAD6991-F173-F03D-B7E4-E14FC5A7FF74}"/>
                  </a:ext>
                </a:extLst>
              </p14:cNvPr>
              <p14:cNvContentPartPr/>
              <p14:nvPr/>
            </p14:nvContentPartPr>
            <p14:xfrm>
              <a:off x="8402052" y="5155475"/>
              <a:ext cx="10026" cy="38156"/>
            </p14:xfrm>
          </p:contentPart>
        </mc:Choice>
        <mc:Fallback xmlns="">
          <p:pic>
            <p:nvPicPr>
              <p:cNvPr id="6" name="Ink 5">
                <a:extLst>
                  <a:ext uri="{FF2B5EF4-FFF2-40B4-BE49-F238E27FC236}">
                    <a16:creationId xmlns:a16="http://schemas.microsoft.com/office/drawing/2014/main" id="{1BAD6991-F173-F03D-B7E4-E14FC5A7FF74}"/>
                  </a:ext>
                </a:extLst>
              </p:cNvPr>
              <p:cNvPicPr/>
              <p:nvPr/>
            </p:nvPicPr>
            <p:blipFill>
              <a:blip r:embed="rId7"/>
              <a:stretch>
                <a:fillRect/>
              </a:stretch>
            </p:blipFill>
            <p:spPr>
              <a:xfrm>
                <a:off x="8384148" y="5137645"/>
                <a:ext cx="45475" cy="73459"/>
              </a:xfrm>
              <a:prstGeom prst="rect">
                <a:avLst/>
              </a:prstGeom>
            </p:spPr>
          </p:pic>
        </mc:Fallback>
      </mc:AlternateContent>
    </p:spTree>
    <p:extLst>
      <p:ext uri="{BB962C8B-B14F-4D97-AF65-F5344CB8AC3E}">
        <p14:creationId xmlns:p14="http://schemas.microsoft.com/office/powerpoint/2010/main" val="209796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04932F-D066-CE16-139A-C8D22285367D}"/>
              </a:ext>
            </a:extLst>
          </p:cNvPr>
          <p:cNvSpPr>
            <a:spLocks noGrp="1"/>
          </p:cNvSpPr>
          <p:nvPr>
            <p:ph type="title"/>
          </p:nvPr>
        </p:nvSpPr>
        <p:spPr/>
        <p:txBody>
          <a:bodyPr/>
          <a:lstStyle/>
          <a:p>
            <a:r>
              <a:rPr lang="nl-NL">
                <a:latin typeface="Arial Rounded MT Bold" panose="020F0704030504030204" pitchFamily="34" charset="0"/>
              </a:rPr>
              <a:t>De Reformatie: Vernieuwen of hervormen?</a:t>
            </a:r>
          </a:p>
        </p:txBody>
      </p:sp>
      <p:sp>
        <p:nvSpPr>
          <p:cNvPr id="3" name="Tijdelijke aanduiding voor inhoud 2">
            <a:extLst>
              <a:ext uri="{FF2B5EF4-FFF2-40B4-BE49-F238E27FC236}">
                <a16:creationId xmlns:a16="http://schemas.microsoft.com/office/drawing/2014/main" id="{C4521054-EA6E-14BD-4530-3F83CDFD44D4}"/>
              </a:ext>
            </a:extLst>
          </p:cNvPr>
          <p:cNvSpPr>
            <a:spLocks noGrp="1"/>
          </p:cNvSpPr>
          <p:nvPr>
            <p:ph idx="1"/>
          </p:nvPr>
        </p:nvSpPr>
        <p:spPr/>
        <p:txBody>
          <a:bodyPr/>
          <a:lstStyle/>
          <a:p>
            <a:pPr marL="0" indent="0" algn="ctr">
              <a:buNone/>
            </a:pPr>
            <a:endParaRPr lang="nl-NL">
              <a:latin typeface="Arial Nova" panose="020B0504020202020204" pitchFamily="34" charset="0"/>
            </a:endParaRPr>
          </a:p>
          <a:p>
            <a:pPr marL="0" indent="0" algn="ctr">
              <a:buNone/>
            </a:pPr>
            <a:r>
              <a:rPr lang="nl-NL">
                <a:latin typeface="Arial Nova" panose="020B0504020202020204" pitchFamily="34" charset="0"/>
              </a:rPr>
              <a:t>De Reformatie was een kerk</a:t>
            </a:r>
            <a:r>
              <a:rPr lang="nl-NL" i="1">
                <a:latin typeface="Arial Nova" panose="020B0504020202020204" pitchFamily="34" charset="0"/>
              </a:rPr>
              <a:t>hervorming</a:t>
            </a:r>
            <a:r>
              <a:rPr lang="nl-NL">
                <a:latin typeface="Arial Nova" panose="020B0504020202020204" pitchFamily="34" charset="0"/>
              </a:rPr>
              <a:t> </a:t>
            </a:r>
          </a:p>
          <a:p>
            <a:pPr marL="0" indent="0" algn="ctr">
              <a:buNone/>
            </a:pPr>
            <a:r>
              <a:rPr lang="nl-NL">
                <a:latin typeface="Arial Nova" panose="020B0504020202020204" pitchFamily="34" charset="0"/>
              </a:rPr>
              <a:t>in de zestiende eeuw </a:t>
            </a:r>
          </a:p>
          <a:p>
            <a:pPr marL="0" indent="0" algn="ctr">
              <a:buNone/>
            </a:pPr>
            <a:r>
              <a:rPr lang="nl-NL">
                <a:latin typeface="Arial Nova" panose="020B0504020202020204" pitchFamily="34" charset="0"/>
              </a:rPr>
              <a:t>die tot doel had om </a:t>
            </a:r>
            <a:r>
              <a:rPr lang="nl-NL" i="1">
                <a:latin typeface="Arial Nova" panose="020B0504020202020204" pitchFamily="34" charset="0"/>
              </a:rPr>
              <a:t>verandering</a:t>
            </a:r>
            <a:r>
              <a:rPr lang="nl-NL">
                <a:latin typeface="Arial Nova" panose="020B0504020202020204" pitchFamily="34" charset="0"/>
              </a:rPr>
              <a:t> teweeg te brengen </a:t>
            </a:r>
          </a:p>
          <a:p>
            <a:pPr marL="0" indent="0" algn="ctr">
              <a:buNone/>
            </a:pPr>
            <a:r>
              <a:rPr lang="nl-NL">
                <a:latin typeface="Arial Nova" panose="020B0504020202020204" pitchFamily="34" charset="0"/>
              </a:rPr>
              <a:t>in de Rooms-Katholieke Kerk.</a:t>
            </a:r>
          </a:p>
          <a:p>
            <a:endParaRPr lang="nl-NL">
              <a:latin typeface="Arial Nova" panose="020B0504020202020204" pitchFamily="34" charset="0"/>
            </a:endParaRPr>
          </a:p>
        </p:txBody>
      </p:sp>
    </p:spTree>
    <p:extLst>
      <p:ext uri="{BB962C8B-B14F-4D97-AF65-F5344CB8AC3E}">
        <p14:creationId xmlns:p14="http://schemas.microsoft.com/office/powerpoint/2010/main" val="4098374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74BB45-CC8C-0541-79F6-FA701B8AD495}"/>
              </a:ext>
            </a:extLst>
          </p:cNvPr>
          <p:cNvSpPr>
            <a:spLocks noGrp="1"/>
          </p:cNvSpPr>
          <p:nvPr>
            <p:ph type="title"/>
          </p:nvPr>
        </p:nvSpPr>
        <p:spPr/>
        <p:txBody>
          <a:bodyPr/>
          <a:lstStyle/>
          <a:p>
            <a:r>
              <a:rPr lang="nl-NL"/>
              <a:t>LOGO’S</a:t>
            </a:r>
          </a:p>
        </p:txBody>
      </p:sp>
      <p:sp>
        <p:nvSpPr>
          <p:cNvPr id="3" name="Tijdelijke aanduiding voor inhoud 2">
            <a:extLst>
              <a:ext uri="{FF2B5EF4-FFF2-40B4-BE49-F238E27FC236}">
                <a16:creationId xmlns:a16="http://schemas.microsoft.com/office/drawing/2014/main" id="{599BF88C-C881-1273-5F51-C259E1AA7717}"/>
              </a:ext>
            </a:extLst>
          </p:cNvPr>
          <p:cNvSpPr>
            <a:spLocks noGrp="1"/>
          </p:cNvSpPr>
          <p:nvPr>
            <p:ph idx="1"/>
          </p:nvPr>
        </p:nvSpPr>
        <p:spPr/>
        <p:txBody>
          <a:bodyPr/>
          <a:lstStyle/>
          <a:p>
            <a:pPr marL="0" indent="0">
              <a:buNone/>
            </a:pPr>
            <a:r>
              <a:rPr lang="nl-NL" b="1" dirty="0">
                <a:latin typeface="Arial Rounded MT Bold" panose="020F0704030504030204" pitchFamily="34" charset="0"/>
              </a:rPr>
              <a:t>Deze </a:t>
            </a:r>
            <a:r>
              <a:rPr lang="nl-NL" b="1" dirty="0" err="1">
                <a:latin typeface="Arial Rounded MT Bold" panose="020F0704030504030204" pitchFamily="34" charset="0"/>
              </a:rPr>
              <a:t>catecheseles</a:t>
            </a:r>
            <a:r>
              <a:rPr lang="nl-NL" b="1" dirty="0">
                <a:latin typeface="Arial Rounded MT Bold" panose="020F0704030504030204" pitchFamily="34" charset="0"/>
              </a:rPr>
              <a:t> rondom Hervormingsdag is mede mogelijk gemaakt door:</a:t>
            </a:r>
          </a:p>
          <a:p>
            <a:endParaRPr lang="nl-NL" dirty="0"/>
          </a:p>
        </p:txBody>
      </p:sp>
      <p:pic>
        <p:nvPicPr>
          <p:cNvPr id="5" name="Afbeelding 4" descr="Afbeelding met tekst, Lettertype, logo, Graphics&#10;&#10;Door AI gegenereerde inhoud is mogelijk onjuist.">
            <a:extLst>
              <a:ext uri="{FF2B5EF4-FFF2-40B4-BE49-F238E27FC236}">
                <a16:creationId xmlns:a16="http://schemas.microsoft.com/office/drawing/2014/main" id="{EF4929D2-54F8-79FE-0E18-6A3FE85427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75956"/>
            <a:ext cx="7140421" cy="3097335"/>
          </a:xfrm>
          <a:prstGeom prst="rect">
            <a:avLst/>
          </a:prstGeom>
        </p:spPr>
      </p:pic>
      <p:pic>
        <p:nvPicPr>
          <p:cNvPr id="7" name="Graphic 6">
            <a:extLst>
              <a:ext uri="{FF2B5EF4-FFF2-40B4-BE49-F238E27FC236}">
                <a16:creationId xmlns:a16="http://schemas.microsoft.com/office/drawing/2014/main" id="{DE4E1862-943B-BD25-214F-A23C7109BB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3768" y="2519128"/>
            <a:ext cx="3396220" cy="2964331"/>
          </a:xfrm>
          <a:prstGeom prst="rect">
            <a:avLst/>
          </a:prstGeom>
        </p:spPr>
      </p:pic>
    </p:spTree>
    <p:extLst>
      <p:ext uri="{BB962C8B-B14F-4D97-AF65-F5344CB8AC3E}">
        <p14:creationId xmlns:p14="http://schemas.microsoft.com/office/powerpoint/2010/main" val="3885006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3457C"/>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0" name="Group 9">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4" name="Freeform: Shape 13">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1" name="Group 10">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2" name="Freeform: Shape 11">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3">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95F1B88F-10FD-9C30-D09E-E650CAC6FD08}"/>
              </a:ext>
            </a:extLst>
          </p:cNvPr>
          <p:cNvSpPr>
            <a:spLocks noGrp="1"/>
          </p:cNvSpPr>
          <p:nvPr>
            <p:ph type="title"/>
          </p:nvPr>
        </p:nvSpPr>
        <p:spPr>
          <a:xfrm>
            <a:off x="838199" y="1120676"/>
            <a:ext cx="7021513" cy="2308324"/>
          </a:xfrm>
        </p:spPr>
        <p:txBody>
          <a:bodyPr vert="horz" lIns="91440" tIns="45720" rIns="91440" bIns="45720" rtlCol="0" anchor="b">
            <a:normAutofit/>
          </a:bodyPr>
          <a:lstStyle/>
          <a:p>
            <a:r>
              <a:rPr lang="en-US" sz="7200" kern="1200" err="1">
                <a:solidFill>
                  <a:schemeClr val="bg1"/>
                </a:solidFill>
                <a:latin typeface="Arial Rounded MT Bold" panose="020F0704030504030204" pitchFamily="34" charset="0"/>
              </a:rPr>
              <a:t>Gebed</a:t>
            </a:r>
            <a:r>
              <a:rPr lang="en-US" sz="7200" kern="1200">
                <a:solidFill>
                  <a:schemeClr val="bg1"/>
                </a:solidFill>
                <a:latin typeface="Arial Rounded MT Bold" panose="020F0704030504030204" pitchFamily="34" charset="0"/>
              </a:rPr>
              <a:t> </a:t>
            </a:r>
          </a:p>
        </p:txBody>
      </p:sp>
    </p:spTree>
    <p:extLst>
      <p:ext uri="{BB962C8B-B14F-4D97-AF65-F5344CB8AC3E}">
        <p14:creationId xmlns:p14="http://schemas.microsoft.com/office/powerpoint/2010/main" val="629579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09F63B-539D-3718-9EA4-E099F1FD3708}"/>
              </a:ext>
            </a:extLst>
          </p:cNvPr>
          <p:cNvSpPr>
            <a:spLocks noGrp="1"/>
          </p:cNvSpPr>
          <p:nvPr>
            <p:ph type="title"/>
          </p:nvPr>
        </p:nvSpPr>
        <p:spPr>
          <a:xfrm>
            <a:off x="1371597" y="348865"/>
            <a:ext cx="10044023" cy="877729"/>
          </a:xfrm>
        </p:spPr>
        <p:txBody>
          <a:bodyPr anchor="ctr">
            <a:normAutofit/>
          </a:bodyPr>
          <a:lstStyle/>
          <a:p>
            <a:r>
              <a:rPr lang="nl-NL" sz="4000" b="1" dirty="0">
                <a:solidFill>
                  <a:srgbClr val="FFFFFF"/>
                </a:solidFill>
                <a:latin typeface="Arial Rounded MT Bold" panose="020F0704030504030204" pitchFamily="34" charset="0"/>
              </a:rPr>
              <a:t>Intro - </a:t>
            </a:r>
            <a:r>
              <a:rPr lang="nl-NL" sz="4000" dirty="0">
                <a:solidFill>
                  <a:srgbClr val="FFFFFF"/>
                </a:solidFill>
                <a:latin typeface="Arial Rounded MT Bold" panose="020F0704030504030204" pitchFamily="34" charset="0"/>
              </a:rPr>
              <a:t>Vernieuwen of hervormen? </a:t>
            </a:r>
            <a:endParaRPr lang="en-GB" sz="4000" dirty="0">
              <a:solidFill>
                <a:srgbClr val="FFFFFF"/>
              </a:solidFill>
              <a:latin typeface="Arial Rounded MT Bold" panose="020F0704030504030204" pitchFamily="34" charset="0"/>
            </a:endParaRPr>
          </a:p>
        </p:txBody>
      </p:sp>
      <p:graphicFrame>
        <p:nvGraphicFramePr>
          <p:cNvPr id="17" name="Content Placeholder 2">
            <a:extLst>
              <a:ext uri="{FF2B5EF4-FFF2-40B4-BE49-F238E27FC236}">
                <a16:creationId xmlns:a16="http://schemas.microsoft.com/office/drawing/2014/main" id="{AB6C907E-364B-5EB6-CB52-E7F4A84B6B75}"/>
              </a:ext>
            </a:extLst>
          </p:cNvPr>
          <p:cNvGraphicFramePr>
            <a:graphicFrameLocks noGrp="1"/>
          </p:cNvGraphicFramePr>
          <p:nvPr>
            <p:ph idx="1"/>
            <p:extLst>
              <p:ext uri="{D42A27DB-BD31-4B8C-83A1-F6EECF244321}">
                <p14:modId xmlns:p14="http://schemas.microsoft.com/office/powerpoint/2010/main" val="1415292837"/>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8386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DB568F7-8A6A-BBEB-3F8C-13B5CB735B95}"/>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A8EDD6-B8F2-CB7C-4260-0F754EEDC3CA}"/>
              </a:ext>
            </a:extLst>
          </p:cNvPr>
          <p:cNvSpPr>
            <a:spLocks noGrp="1"/>
          </p:cNvSpPr>
          <p:nvPr>
            <p:ph type="title"/>
          </p:nvPr>
        </p:nvSpPr>
        <p:spPr>
          <a:xfrm>
            <a:off x="1156851" y="637762"/>
            <a:ext cx="9888496" cy="900131"/>
          </a:xfrm>
        </p:spPr>
        <p:txBody>
          <a:bodyPr anchor="t">
            <a:normAutofit/>
          </a:bodyPr>
          <a:lstStyle/>
          <a:p>
            <a:r>
              <a:rPr lang="nl-NL" sz="4000" b="1">
                <a:solidFill>
                  <a:schemeClr val="bg1"/>
                </a:solidFill>
                <a:latin typeface="Arial Rounded MT Bold" panose="020F0704030504030204" pitchFamily="34" charset="0"/>
              </a:rPr>
              <a:t>Intro - </a:t>
            </a:r>
            <a:r>
              <a:rPr lang="nl-NL" sz="4000">
                <a:solidFill>
                  <a:schemeClr val="bg1"/>
                </a:solidFill>
                <a:latin typeface="Arial Rounded MT Bold" panose="020F0704030504030204" pitchFamily="34" charset="0"/>
              </a:rPr>
              <a:t>Vernieuwen of hervormen? </a:t>
            </a:r>
            <a:endParaRPr lang="en-GB" sz="4000">
              <a:solidFill>
                <a:schemeClr val="bg1"/>
              </a:solidFill>
              <a:latin typeface="Arial Rounded MT Bold" panose="020F0704030504030204" pitchFamily="34" charset="0"/>
            </a:endParaRPr>
          </a:p>
        </p:txBody>
      </p:sp>
      <p:sp>
        <p:nvSpPr>
          <p:cNvPr id="23" name="Rectangle 22">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FD1F0DF-25CB-3971-4084-5F1270E244DC}"/>
              </a:ext>
            </a:extLst>
          </p:cNvPr>
          <p:cNvSpPr>
            <a:spLocks noGrp="1"/>
          </p:cNvSpPr>
          <p:nvPr>
            <p:ph idx="1"/>
          </p:nvPr>
        </p:nvSpPr>
        <p:spPr>
          <a:xfrm>
            <a:off x="1155548" y="2217343"/>
            <a:ext cx="9880893" cy="3959619"/>
          </a:xfrm>
        </p:spPr>
        <p:txBody>
          <a:bodyPr vert="horz" lIns="91440" tIns="45720" rIns="91440" bIns="45720" rtlCol="0" anchor="t">
            <a:normAutofit/>
          </a:bodyPr>
          <a:lstStyle/>
          <a:p>
            <a:pPr marL="0" indent="0">
              <a:buNone/>
            </a:pPr>
            <a:r>
              <a:rPr lang="nl-NL" sz="2200" b="1" dirty="0">
                <a:latin typeface="Arial Rounded MT Bold"/>
              </a:rPr>
              <a:t>Stelling:</a:t>
            </a:r>
            <a:r>
              <a:rPr lang="nl-NL" sz="2200" dirty="0">
                <a:latin typeface="Arial Rounded MT Bold"/>
              </a:rPr>
              <a:t> De Reformatie vond 500 jaar geleden plaats. De Reformatie is voor ons niet meer relevant! </a:t>
            </a:r>
            <a:endParaRPr lang="nl-NL" sz="2200" b="1" dirty="0">
              <a:latin typeface="Arial Rounded MT Bold"/>
            </a:endParaRPr>
          </a:p>
          <a:p>
            <a:pPr marL="0" indent="0">
              <a:buNone/>
            </a:pPr>
            <a:endParaRPr lang="nl-NL" sz="2200" dirty="0">
              <a:latin typeface="Arial Rounded MT Bold" panose="020F0704030504030204" pitchFamily="34" charset="0"/>
            </a:endParaRPr>
          </a:p>
          <a:p>
            <a:r>
              <a:rPr lang="nl-NL" sz="2200" dirty="0">
                <a:latin typeface="Arial Rounded MT Bold"/>
              </a:rPr>
              <a:t>Het </a:t>
            </a:r>
            <a:r>
              <a:rPr lang="nl-NL" sz="2200" dirty="0">
                <a:highlight>
                  <a:srgbClr val="FFFF00"/>
                </a:highlight>
                <a:latin typeface="Arial Rounded MT Bold"/>
              </a:rPr>
              <a:t>verlangen</a:t>
            </a:r>
            <a:r>
              <a:rPr lang="nl-NL" sz="2200" dirty="0">
                <a:latin typeface="Arial Rounded MT Bold"/>
              </a:rPr>
              <a:t> van de Reformatoren was om de bestaande kerk te hervormen, met de Bijbel als </a:t>
            </a:r>
            <a:r>
              <a:rPr lang="nl-NL" sz="2200" dirty="0">
                <a:highlight>
                  <a:srgbClr val="FFFF00"/>
                </a:highlight>
                <a:latin typeface="Arial Rounded MT Bold"/>
              </a:rPr>
              <a:t>uitgangspunt</a:t>
            </a:r>
            <a:r>
              <a:rPr lang="nl-NL" sz="2200" dirty="0">
                <a:latin typeface="Arial Rounded MT Bold"/>
              </a:rPr>
              <a:t>.</a:t>
            </a:r>
          </a:p>
          <a:p>
            <a:r>
              <a:rPr lang="nl-NL" sz="2200" dirty="0">
                <a:latin typeface="Arial Rounded MT Bold"/>
              </a:rPr>
              <a:t>De Reformatie is niet </a:t>
            </a:r>
            <a:r>
              <a:rPr lang="nl-NL" sz="2200" dirty="0">
                <a:highlight>
                  <a:srgbClr val="FFFF00"/>
                </a:highlight>
                <a:latin typeface="Arial Rounded MT Bold"/>
              </a:rPr>
              <a:t>uniek.</a:t>
            </a:r>
            <a:r>
              <a:rPr lang="nl-NL" sz="2200" dirty="0">
                <a:latin typeface="Arial Rounded MT Bold"/>
              </a:rPr>
              <a:t>  Er zijn ook andere hervormingsbewegingen die de kerk hebben veranderd door een terugkeer en honger naar het Woord. </a:t>
            </a:r>
          </a:p>
          <a:p>
            <a:r>
              <a:rPr lang="nl-NL" sz="2200" dirty="0">
                <a:latin typeface="Arial Rounded MT Bold"/>
              </a:rPr>
              <a:t>God heeft in de geschiedenis van de kerk ook altijd </a:t>
            </a:r>
            <a:r>
              <a:rPr lang="nl-NL" sz="2200" dirty="0">
                <a:highlight>
                  <a:srgbClr val="FFFF00"/>
                </a:highlight>
                <a:latin typeface="Arial Rounded MT Bold"/>
              </a:rPr>
              <a:t>jongeren</a:t>
            </a:r>
            <a:r>
              <a:rPr lang="nl-NL" sz="2200" dirty="0">
                <a:latin typeface="Arial Rounded MT Bold"/>
              </a:rPr>
              <a:t> en jongvolwassenen gebruikt om Zijn kerk weer terug te brengen bij Zijn Woord. </a:t>
            </a:r>
            <a:r>
              <a:rPr lang="nl-NL" sz="2200" dirty="0">
                <a:highlight>
                  <a:srgbClr val="FFFF00"/>
                </a:highlight>
                <a:latin typeface="Arial Rounded MT Bold"/>
              </a:rPr>
              <a:t>Misschien heeft Hij jou daarvoor op het oog! </a:t>
            </a:r>
          </a:p>
          <a:p>
            <a:endParaRPr lang="en-GB" sz="2200" dirty="0">
              <a:latin typeface="Arial Rounded MT Bold" panose="020F0704030504030204" pitchFamily="34" charset="0"/>
            </a:endParaRPr>
          </a:p>
        </p:txBody>
      </p:sp>
    </p:spTree>
    <p:extLst>
      <p:ext uri="{BB962C8B-B14F-4D97-AF65-F5344CB8AC3E}">
        <p14:creationId xmlns:p14="http://schemas.microsoft.com/office/powerpoint/2010/main" val="253174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CD69A-9F15-1274-84D0-44686A2A7E64}"/>
            </a:ext>
          </a:extLst>
        </p:cNvPr>
        <p:cNvGrpSpPr/>
        <p:nvPr/>
      </p:nvGrpSpPr>
      <p:grpSpPr>
        <a:xfrm>
          <a:off x="0" y="0"/>
          <a:ext cx="0" cy="0"/>
          <a:chOff x="0" y="0"/>
          <a:chExt cx="0" cy="0"/>
        </a:xfrm>
      </p:grpSpPr>
      <p:pic>
        <p:nvPicPr>
          <p:cNvPr id="20" name="Picture 19">
            <a:extLst>
              <a:ext uri="{FF2B5EF4-FFF2-40B4-BE49-F238E27FC236}">
                <a16:creationId xmlns:a16="http://schemas.microsoft.com/office/drawing/2014/main" id="{11A0DF98-64E6-039B-CE38-ABE19152C112}"/>
              </a:ext>
            </a:extLst>
          </p:cNvPr>
          <p:cNvPicPr>
            <a:picLocks noChangeAspect="1"/>
          </p:cNvPicPr>
          <p:nvPr/>
        </p:nvPicPr>
        <p:blipFill>
          <a:blip r:embed="rId3">
            <a:duotone>
              <a:schemeClr val="bg2">
                <a:shade val="45000"/>
                <a:satMod val="135000"/>
              </a:schemeClr>
              <a:prstClr val="white"/>
            </a:duotone>
          </a:blip>
          <a:srcRect t="5279" b="10451"/>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161DC01E-A47C-5707-33B3-E5E6932321C2}"/>
              </a:ext>
            </a:extLst>
          </p:cNvPr>
          <p:cNvSpPr>
            <a:spLocks noGrp="1"/>
          </p:cNvSpPr>
          <p:nvPr>
            <p:ph type="title"/>
          </p:nvPr>
        </p:nvSpPr>
        <p:spPr>
          <a:xfrm>
            <a:off x="838200" y="365125"/>
            <a:ext cx="10515600" cy="1325563"/>
          </a:xfrm>
        </p:spPr>
        <p:txBody>
          <a:bodyPr>
            <a:normAutofit/>
          </a:bodyPr>
          <a:lstStyle/>
          <a:p>
            <a:r>
              <a:rPr lang="nl-NL" b="1">
                <a:latin typeface="Arial Rounded MT Bold" panose="020F0704030504030204" pitchFamily="34" charset="0"/>
              </a:rPr>
              <a:t>Denk &amp; Deel</a:t>
            </a:r>
            <a:endParaRPr lang="en-GB" b="1">
              <a:latin typeface="Arial Rounded MT Bold" panose="020F0704030504030204" pitchFamily="34" charset="0"/>
            </a:endParaRPr>
          </a:p>
        </p:txBody>
      </p:sp>
      <p:graphicFrame>
        <p:nvGraphicFramePr>
          <p:cNvPr id="19" name="Content Placeholder 2">
            <a:extLst>
              <a:ext uri="{FF2B5EF4-FFF2-40B4-BE49-F238E27FC236}">
                <a16:creationId xmlns:a16="http://schemas.microsoft.com/office/drawing/2014/main" id="{5C9634F0-FCCB-192E-62AD-AD6EF8A4CAA2}"/>
              </a:ext>
            </a:extLst>
          </p:cNvPr>
          <p:cNvGraphicFramePr>
            <a:graphicFrameLocks noGrp="1"/>
          </p:cNvGraphicFramePr>
          <p:nvPr>
            <p:ph idx="1"/>
            <p:extLst>
              <p:ext uri="{D42A27DB-BD31-4B8C-83A1-F6EECF244321}">
                <p14:modId xmlns:p14="http://schemas.microsoft.com/office/powerpoint/2010/main" val="232107878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90518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E4B522-0E87-E399-DCBC-DCEDDF59F841}"/>
              </a:ext>
            </a:extLst>
          </p:cNvPr>
          <p:cNvSpPr>
            <a:spLocks noGrp="1"/>
          </p:cNvSpPr>
          <p:nvPr>
            <p:ph type="title"/>
          </p:nvPr>
        </p:nvSpPr>
        <p:spPr>
          <a:xfrm>
            <a:off x="910048" y="1396686"/>
            <a:ext cx="3695819" cy="4064628"/>
          </a:xfrm>
        </p:spPr>
        <p:txBody>
          <a:bodyPr>
            <a:normAutofit/>
          </a:bodyPr>
          <a:lstStyle/>
          <a:p>
            <a:r>
              <a:rPr lang="nl-NL">
                <a:solidFill>
                  <a:srgbClr val="FFFFFF"/>
                </a:solidFill>
                <a:latin typeface="Arial Rounded MT Bold" panose="020F0704030504030204" pitchFamily="34" charset="0"/>
              </a:rPr>
              <a:t>Vernieuwing begint bij…? </a:t>
            </a:r>
            <a:endParaRPr lang="en-GB">
              <a:solidFill>
                <a:srgbClr val="FFFFFF"/>
              </a:solidFill>
              <a:latin typeface="Arial Rounded MT Bold" panose="020F0704030504030204" pitchFamily="34" charset="0"/>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16" name="Content Placeholder 2">
            <a:extLst>
              <a:ext uri="{FF2B5EF4-FFF2-40B4-BE49-F238E27FC236}">
                <a16:creationId xmlns:a16="http://schemas.microsoft.com/office/drawing/2014/main" id="{421118C2-1BCA-3773-D74D-2B2E3B60E4FE}"/>
              </a:ext>
            </a:extLst>
          </p:cNvPr>
          <p:cNvGraphicFramePr>
            <a:graphicFrameLocks noGrp="1"/>
          </p:cNvGraphicFramePr>
          <p:nvPr>
            <p:ph idx="1"/>
            <p:extLst>
              <p:ext uri="{D42A27DB-BD31-4B8C-83A1-F6EECF244321}">
                <p14:modId xmlns:p14="http://schemas.microsoft.com/office/powerpoint/2010/main" val="1589081371"/>
              </p:ext>
            </p:extLst>
          </p:nvPr>
        </p:nvGraphicFramePr>
        <p:xfrm>
          <a:off x="5402017" y="1200150"/>
          <a:ext cx="6228008" cy="4810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1985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A75C59D-F6DB-68EB-E8EF-A74653D2B7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E82DF9-7E6C-5E7B-DE06-64F8BEA8BD01}"/>
              </a:ext>
            </a:extLst>
          </p:cNvPr>
          <p:cNvSpPr>
            <a:spLocks noGrp="1"/>
          </p:cNvSpPr>
          <p:nvPr>
            <p:ph type="title"/>
          </p:nvPr>
        </p:nvSpPr>
        <p:spPr/>
        <p:txBody>
          <a:bodyPr>
            <a:normAutofit/>
          </a:bodyPr>
          <a:lstStyle/>
          <a:p>
            <a:r>
              <a:rPr lang="nl-NL" sz="5400">
                <a:latin typeface="Arial Rounded MT Bold" panose="020F0704030504030204" pitchFamily="34" charset="0"/>
              </a:rPr>
              <a:t>Hervormingen in de Bijbel </a:t>
            </a:r>
            <a:endParaRPr lang="en-GB" sz="5400">
              <a:latin typeface="Arial Rounded MT Bold" panose="020F0704030504030204" pitchFamily="34" charset="0"/>
            </a:endParaRPr>
          </a:p>
        </p:txBody>
      </p:sp>
      <p:sp>
        <p:nvSpPr>
          <p:cNvPr id="5" name="Text Placeholder 4">
            <a:extLst>
              <a:ext uri="{FF2B5EF4-FFF2-40B4-BE49-F238E27FC236}">
                <a16:creationId xmlns:a16="http://schemas.microsoft.com/office/drawing/2014/main" id="{85EFE1B8-9EF0-E27A-29FB-2610EF4EDF5F}"/>
              </a:ext>
            </a:extLst>
          </p:cNvPr>
          <p:cNvSpPr>
            <a:spLocks noGrp="1"/>
          </p:cNvSpPr>
          <p:nvPr>
            <p:ph type="body" idx="1"/>
          </p:nvPr>
        </p:nvSpPr>
        <p:spPr/>
        <p:txBody>
          <a:bodyPr/>
          <a:lstStyle/>
          <a:p>
            <a:r>
              <a:rPr lang="nl-NL">
                <a:latin typeface="Arial Rounded MT Bold" panose="020F0704030504030204" pitchFamily="34" charset="0"/>
              </a:rPr>
              <a:t>Exodus 32: het Gouden Kalf </a:t>
            </a:r>
            <a:endParaRPr lang="en-GB">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8B5344C0-54BB-EBDB-9AFA-BD744AD416C6}"/>
              </a:ext>
            </a:extLst>
          </p:cNvPr>
          <p:cNvSpPr>
            <a:spLocks noGrp="1"/>
          </p:cNvSpPr>
          <p:nvPr>
            <p:ph sz="half" idx="2"/>
          </p:nvPr>
        </p:nvSpPr>
        <p:spPr>
          <a:xfrm>
            <a:off x="839788" y="2505075"/>
            <a:ext cx="5157787" cy="2887807"/>
          </a:xfrm>
        </p:spPr>
        <p:txBody>
          <a:bodyPr>
            <a:normAutofit fontScale="92500" lnSpcReduction="20000"/>
          </a:bodyPr>
          <a:lstStyle/>
          <a:p>
            <a:pPr marL="0" indent="0">
              <a:lnSpc>
                <a:spcPct val="100000"/>
              </a:lnSpc>
              <a:buNone/>
            </a:pPr>
            <a:r>
              <a:rPr lang="nl-NL" sz="1600" dirty="0">
                <a:latin typeface="Arial Nova" panose="020B0504020202020204" pitchFamily="34" charset="0"/>
              </a:rPr>
              <a:t>“Toen het volk zag dat Mozes vertoog van den berg af te komen, zo verzamelde zich het volk tot </a:t>
            </a:r>
            <a:r>
              <a:rPr lang="nl-NL" sz="1600" dirty="0" err="1">
                <a:latin typeface="Arial Nova" panose="020B0504020202020204" pitchFamily="34" charset="0"/>
              </a:rPr>
              <a:t>Aäron</a:t>
            </a:r>
            <a:r>
              <a:rPr lang="nl-NL" sz="1600" dirty="0">
                <a:latin typeface="Arial Nova" panose="020B0504020202020204" pitchFamily="34" charset="0"/>
              </a:rPr>
              <a:t> en zij zeiden tot hem: Sta op, maak ons goden die voor ons aangezicht gaan; want dezen Mozes, dien man die ons uit Egypteland uitgevoerd heeft, wij weten niet wat hem geschied zij.” (vers 1)</a:t>
            </a:r>
          </a:p>
          <a:p>
            <a:pPr>
              <a:lnSpc>
                <a:spcPct val="100000"/>
              </a:lnSpc>
            </a:pPr>
            <a:r>
              <a:rPr lang="nl-NL" sz="1600" dirty="0">
                <a:latin typeface="Arial Nova" panose="020B0504020202020204" pitchFamily="34" charset="0"/>
              </a:rPr>
              <a:t>Verlangen naar verandering kwam voort uit </a:t>
            </a:r>
            <a:r>
              <a:rPr lang="nl-NL" sz="1600" b="1" dirty="0">
                <a:latin typeface="Arial Nova" panose="020B0504020202020204" pitchFamily="34" charset="0"/>
              </a:rPr>
              <a:t>wereldgelijkvormigheid </a:t>
            </a:r>
            <a:r>
              <a:rPr lang="nl-NL" sz="1600" dirty="0">
                <a:latin typeface="Arial Nova" panose="020B0504020202020204" pitchFamily="34" charset="0"/>
              </a:rPr>
              <a:t>want de volken rondom Israël  hadden zichtbare, concrete afbeeldingen van hun goden terwijl de Israëlieten het moesten doen met de een Onzichtbare God. </a:t>
            </a:r>
          </a:p>
          <a:p>
            <a:pPr>
              <a:lnSpc>
                <a:spcPct val="100000"/>
              </a:lnSpc>
            </a:pPr>
            <a:r>
              <a:rPr lang="nl-NL" sz="1600" dirty="0">
                <a:highlight>
                  <a:srgbClr val="FFFF00"/>
                </a:highlight>
                <a:latin typeface="Arial Nova" panose="020B0504020202020204" pitchFamily="34" charset="0"/>
              </a:rPr>
              <a:t>Kun je een voorbeeld noemen van veranderingen die door de kerk vanuit de wereld worden overgenomen? </a:t>
            </a:r>
          </a:p>
        </p:txBody>
      </p:sp>
      <p:sp>
        <p:nvSpPr>
          <p:cNvPr id="6" name="Text Placeholder 5">
            <a:extLst>
              <a:ext uri="{FF2B5EF4-FFF2-40B4-BE49-F238E27FC236}">
                <a16:creationId xmlns:a16="http://schemas.microsoft.com/office/drawing/2014/main" id="{DC41F3C8-D00F-56A6-5EBE-734E94A191AC}"/>
              </a:ext>
            </a:extLst>
          </p:cNvPr>
          <p:cNvSpPr>
            <a:spLocks noGrp="1"/>
          </p:cNvSpPr>
          <p:nvPr>
            <p:ph type="body" sz="quarter" idx="3"/>
          </p:nvPr>
        </p:nvSpPr>
        <p:spPr/>
        <p:txBody>
          <a:bodyPr/>
          <a:lstStyle/>
          <a:p>
            <a:r>
              <a:rPr lang="nl-NL">
                <a:latin typeface="Arial Rounded MT Bold" panose="020F0704030504030204" pitchFamily="34" charset="0"/>
              </a:rPr>
              <a:t>1 Koningen 12: </a:t>
            </a:r>
            <a:r>
              <a:rPr lang="nl-NL" err="1">
                <a:latin typeface="Arial Rounded MT Bold" panose="020F0704030504030204" pitchFamily="34" charset="0"/>
              </a:rPr>
              <a:t>Jerobeam</a:t>
            </a:r>
            <a:r>
              <a:rPr lang="nl-NL">
                <a:latin typeface="Arial Rounded MT Bold" panose="020F0704030504030204" pitchFamily="34" charset="0"/>
              </a:rPr>
              <a:t> </a:t>
            </a:r>
            <a:endParaRPr lang="en-GB">
              <a:latin typeface="Arial Rounded MT Bold" panose="020F0704030504030204" pitchFamily="34" charset="0"/>
            </a:endParaRPr>
          </a:p>
        </p:txBody>
      </p:sp>
      <p:sp>
        <p:nvSpPr>
          <p:cNvPr id="7" name="Content Placeholder 6">
            <a:extLst>
              <a:ext uri="{FF2B5EF4-FFF2-40B4-BE49-F238E27FC236}">
                <a16:creationId xmlns:a16="http://schemas.microsoft.com/office/drawing/2014/main" id="{76672539-6247-F75D-F00D-6388E7BE3513}"/>
              </a:ext>
            </a:extLst>
          </p:cNvPr>
          <p:cNvSpPr>
            <a:spLocks noGrp="1"/>
          </p:cNvSpPr>
          <p:nvPr>
            <p:ph sz="quarter" idx="4"/>
          </p:nvPr>
        </p:nvSpPr>
        <p:spPr>
          <a:xfrm>
            <a:off x="6172200" y="2505075"/>
            <a:ext cx="5183188" cy="2671762"/>
          </a:xfrm>
        </p:spPr>
        <p:txBody>
          <a:bodyPr>
            <a:normAutofit fontScale="92500" lnSpcReduction="20000"/>
          </a:bodyPr>
          <a:lstStyle/>
          <a:p>
            <a:pPr marL="0" indent="0">
              <a:buNone/>
            </a:pPr>
            <a:r>
              <a:rPr lang="nl-NL" sz="1600">
                <a:latin typeface="Arial Nova" panose="020B0504020202020204" pitchFamily="34" charset="0"/>
              </a:rPr>
              <a:t>“Het is </a:t>
            </a:r>
            <a:r>
              <a:rPr lang="nl-NL" sz="1600" err="1">
                <a:latin typeface="Arial Nova" panose="020B0504020202020204" pitchFamily="34" charset="0"/>
              </a:rPr>
              <a:t>ulieden</a:t>
            </a:r>
            <a:r>
              <a:rPr lang="nl-NL" sz="1600">
                <a:latin typeface="Arial Nova" panose="020B0504020202020204" pitchFamily="34" charset="0"/>
              </a:rPr>
              <a:t> te veel om op te gaan naar Jeruzalem; zie uw goden, o Israël, die u uit Egypteland opgebracht hebben.” (vers 28)</a:t>
            </a:r>
          </a:p>
          <a:p>
            <a:r>
              <a:rPr lang="nl-NL" sz="1600">
                <a:latin typeface="Arial Nova" panose="020B0504020202020204" pitchFamily="34" charset="0"/>
              </a:rPr>
              <a:t>Verlangen naar </a:t>
            </a:r>
            <a:r>
              <a:rPr lang="nl-NL" sz="1600" b="1">
                <a:latin typeface="Arial Nova" panose="020B0504020202020204" pitchFamily="34" charset="0"/>
              </a:rPr>
              <a:t>gemak(zucht) </a:t>
            </a:r>
            <a:r>
              <a:rPr lang="nl-NL" sz="1600">
                <a:latin typeface="Arial Nova" panose="020B0504020202020204" pitchFamily="34" charset="0"/>
              </a:rPr>
              <a:t>leidt tot hervormingen die de weg open zetten naar goddeloosheid en verval in Israël. </a:t>
            </a:r>
          </a:p>
          <a:p>
            <a:r>
              <a:rPr lang="nl-NL" sz="1600">
                <a:highlight>
                  <a:srgbClr val="FFFF00"/>
                </a:highlight>
                <a:latin typeface="Arial Nova" panose="020B0504020202020204" pitchFamily="34" charset="0"/>
              </a:rPr>
              <a:t>Kun je een voorbeeld noemen van veranderingen in de kerk die voortkomen uit ‘gemakzucht’? </a:t>
            </a:r>
          </a:p>
        </p:txBody>
      </p:sp>
      <p:sp>
        <p:nvSpPr>
          <p:cNvPr id="9" name="TextBox 8">
            <a:extLst>
              <a:ext uri="{FF2B5EF4-FFF2-40B4-BE49-F238E27FC236}">
                <a16:creationId xmlns:a16="http://schemas.microsoft.com/office/drawing/2014/main" id="{CE4E0333-C2F4-05BE-EF30-6A261B0B64D1}"/>
              </a:ext>
            </a:extLst>
          </p:cNvPr>
          <p:cNvSpPr txBox="1"/>
          <p:nvPr/>
        </p:nvSpPr>
        <p:spPr>
          <a:xfrm>
            <a:off x="839788" y="5608927"/>
            <a:ext cx="10512424" cy="830997"/>
          </a:xfrm>
          <a:prstGeom prst="rect">
            <a:avLst/>
          </a:prstGeom>
          <a:noFill/>
        </p:spPr>
        <p:txBody>
          <a:bodyPr wrap="square" rtlCol="0">
            <a:spAutoFit/>
          </a:bodyPr>
          <a:lstStyle/>
          <a:p>
            <a:pPr algn="ctr"/>
            <a:r>
              <a:rPr lang="nl-NL" sz="2400" b="1">
                <a:latin typeface="Arial Rounded MT Bold" panose="020F0704030504030204" pitchFamily="34" charset="0"/>
              </a:rPr>
              <a:t>Voor beide gevallen geldt: goedbedoelde redenen maar ten diepste verkeerde keuzes!  </a:t>
            </a:r>
            <a:endParaRPr lang="en-GB" sz="2400" b="1">
              <a:latin typeface="Arial Rounded MT Bold" panose="020F0704030504030204" pitchFamily="34" charset="0"/>
            </a:endParaRPr>
          </a:p>
        </p:txBody>
      </p:sp>
    </p:spTree>
    <p:extLst>
      <p:ext uri="{BB962C8B-B14F-4D97-AF65-F5344CB8AC3E}">
        <p14:creationId xmlns:p14="http://schemas.microsoft.com/office/powerpoint/2010/main" val="141452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build="p"/>
      <p:bldP spid="6" grpId="0" build="p"/>
      <p:bldP spid="7" grpId="0" build="p"/>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092D5-5134-6B60-6E6E-B45A8FC417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F56080-3D5F-BD49-5C7E-C33C1C9474A9}"/>
              </a:ext>
            </a:extLst>
          </p:cNvPr>
          <p:cNvSpPr>
            <a:spLocks noGrp="1"/>
          </p:cNvSpPr>
          <p:nvPr>
            <p:ph type="title"/>
          </p:nvPr>
        </p:nvSpPr>
        <p:spPr/>
        <p:txBody>
          <a:bodyPr>
            <a:normAutofit/>
          </a:bodyPr>
          <a:lstStyle/>
          <a:p>
            <a:r>
              <a:rPr lang="nl-NL" sz="5400">
                <a:latin typeface="Arial Rounded MT Bold" panose="020F0704030504030204" pitchFamily="34" charset="0"/>
              </a:rPr>
              <a:t>Verschillende tegenstemmen</a:t>
            </a:r>
            <a:endParaRPr lang="en-GB" sz="5400">
              <a:latin typeface="Arial Rounded MT Bold" panose="020F0704030504030204" pitchFamily="34" charset="0"/>
            </a:endParaRPr>
          </a:p>
        </p:txBody>
      </p:sp>
      <p:sp>
        <p:nvSpPr>
          <p:cNvPr id="5" name="Text Placeholder 4">
            <a:extLst>
              <a:ext uri="{FF2B5EF4-FFF2-40B4-BE49-F238E27FC236}">
                <a16:creationId xmlns:a16="http://schemas.microsoft.com/office/drawing/2014/main" id="{9EA0F0C6-7084-E037-DA0E-5A36B9AC120E}"/>
              </a:ext>
            </a:extLst>
          </p:cNvPr>
          <p:cNvSpPr>
            <a:spLocks noGrp="1"/>
          </p:cNvSpPr>
          <p:nvPr>
            <p:ph type="body" idx="1"/>
          </p:nvPr>
        </p:nvSpPr>
        <p:spPr>
          <a:xfrm>
            <a:off x="814385" y="2093119"/>
            <a:ext cx="5157787" cy="823912"/>
          </a:xfrm>
        </p:spPr>
        <p:txBody>
          <a:bodyPr>
            <a:normAutofit/>
          </a:bodyPr>
          <a:lstStyle/>
          <a:p>
            <a:r>
              <a:rPr lang="nl-NL">
                <a:latin typeface="Arial Rounded MT Bold" panose="020F0704030504030204" pitchFamily="34" charset="0"/>
              </a:rPr>
              <a:t>Rooms-Katholieke tegenstemmen 	</a:t>
            </a:r>
            <a:endParaRPr lang="en-GB">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CDB8F528-B2EB-C833-E608-14D8F0AD6E75}"/>
              </a:ext>
            </a:extLst>
          </p:cNvPr>
          <p:cNvSpPr>
            <a:spLocks noGrp="1"/>
          </p:cNvSpPr>
          <p:nvPr>
            <p:ph sz="half" idx="2"/>
          </p:nvPr>
        </p:nvSpPr>
        <p:spPr>
          <a:xfrm>
            <a:off x="839788" y="2505075"/>
            <a:ext cx="5157787" cy="3987800"/>
          </a:xfrm>
        </p:spPr>
        <p:txBody>
          <a:bodyPr>
            <a:normAutofit/>
          </a:bodyPr>
          <a:lstStyle/>
          <a:p>
            <a:endParaRPr lang="nl-NL" sz="1800">
              <a:latin typeface="Arial Nova" panose="020B0504020202020204" pitchFamily="34" charset="0"/>
            </a:endParaRPr>
          </a:p>
          <a:p>
            <a:pPr marL="0" indent="0">
              <a:buNone/>
            </a:pPr>
            <a:r>
              <a:rPr lang="nl-NL" sz="1800">
                <a:latin typeface="Arial Nova" panose="020B0504020202020204" pitchFamily="34" charset="0"/>
              </a:rPr>
              <a:t>Binnen de Rooms-Katholieke Kerk in Nederland (14</a:t>
            </a:r>
            <a:r>
              <a:rPr lang="nl-NL" sz="1800" baseline="30000">
                <a:latin typeface="Arial Nova" panose="020B0504020202020204" pitchFamily="34" charset="0"/>
              </a:rPr>
              <a:t>e</a:t>
            </a:r>
            <a:r>
              <a:rPr lang="nl-NL" sz="1800">
                <a:latin typeface="Arial Nova" panose="020B0504020202020204" pitchFamily="34" charset="0"/>
              </a:rPr>
              <a:t> eeuw) waren er mensen </a:t>
            </a:r>
            <a:r>
              <a:rPr lang="nl-NL" sz="1800">
                <a:highlight>
                  <a:srgbClr val="FFFF00"/>
                </a:highlight>
                <a:latin typeface="Arial Nova" panose="020B0504020202020204" pitchFamily="34" charset="0"/>
              </a:rPr>
              <a:t>die misstanden in de toenmalige kerk bekritiseerden.</a:t>
            </a:r>
          </a:p>
          <a:p>
            <a:pPr marL="0" indent="0">
              <a:buNone/>
            </a:pPr>
            <a:r>
              <a:rPr lang="nl-NL" sz="1800">
                <a:latin typeface="Arial Nova" panose="020B0504020202020204" pitchFamily="34" charset="0"/>
              </a:rPr>
              <a:t>Geert Grote in Deventer is de grondlegger van de </a:t>
            </a:r>
            <a:r>
              <a:rPr lang="nl-NL" sz="1800" b="1">
                <a:latin typeface="Arial Nova" panose="020B0504020202020204" pitchFamily="34" charset="0"/>
              </a:rPr>
              <a:t>Moderne Devotie. </a:t>
            </a:r>
            <a:r>
              <a:rPr lang="nl-NL" sz="1800">
                <a:latin typeface="Arial Nova" panose="020B0504020202020204" pitchFamily="34" charset="0"/>
              </a:rPr>
              <a:t>Dit is een Nederlandse hervormingsbeweging.</a:t>
            </a:r>
          </a:p>
          <a:p>
            <a:pPr marL="0" indent="0">
              <a:buNone/>
            </a:pPr>
            <a:r>
              <a:rPr lang="nl-NL" sz="1800">
                <a:latin typeface="Arial Nova" panose="020B0504020202020204" pitchFamily="34" charset="0"/>
              </a:rPr>
              <a:t>Geert Grote legde veel nadruk op </a:t>
            </a:r>
            <a:r>
              <a:rPr lang="nl-NL" sz="1800">
                <a:highlight>
                  <a:srgbClr val="FFFF00"/>
                </a:highlight>
                <a:latin typeface="Arial Nova" panose="020B0504020202020204" pitchFamily="34" charset="0"/>
              </a:rPr>
              <a:t>persoonlijke vroomheid</a:t>
            </a:r>
            <a:r>
              <a:rPr lang="nl-NL" sz="1800">
                <a:latin typeface="Arial Nova" panose="020B0504020202020204" pitchFamily="34" charset="0"/>
              </a:rPr>
              <a:t>, leefde in armoede, en wilde leven </a:t>
            </a:r>
            <a:r>
              <a:rPr lang="nl-NL" sz="1800">
                <a:highlight>
                  <a:srgbClr val="FFFF00"/>
                </a:highlight>
                <a:latin typeface="Arial Nova" panose="020B0504020202020204" pitchFamily="34" charset="0"/>
              </a:rPr>
              <a:t>in navolging van de Heere Jezus</a:t>
            </a:r>
            <a:r>
              <a:rPr lang="nl-NL" sz="1800">
                <a:latin typeface="Arial Nova" panose="020B0504020202020204" pitchFamily="34" charset="0"/>
              </a:rPr>
              <a:t>. </a:t>
            </a:r>
          </a:p>
          <a:p>
            <a:pPr marL="0" indent="0">
              <a:buNone/>
            </a:pPr>
            <a:r>
              <a:rPr lang="nl-NL" sz="1800">
                <a:latin typeface="Arial Nova" panose="020B0504020202020204" pitchFamily="34" charset="0"/>
              </a:rPr>
              <a:t>Ze leverden kritiek op de corruptie onder de geestelijkheid.</a:t>
            </a:r>
          </a:p>
          <a:p>
            <a:endParaRPr lang="nl-NL" sz="2200">
              <a:latin typeface="Arial Nova" panose="020B0504020202020204" pitchFamily="34" charset="0"/>
            </a:endParaRPr>
          </a:p>
          <a:p>
            <a:endParaRPr lang="en-GB" sz="2200">
              <a:latin typeface="Arial Nova" panose="020B0504020202020204" pitchFamily="34" charset="0"/>
            </a:endParaRPr>
          </a:p>
        </p:txBody>
      </p:sp>
      <p:pic>
        <p:nvPicPr>
          <p:cNvPr id="11" name="Tijdelijke aanduiding voor inhoud 10">
            <a:extLst>
              <a:ext uri="{FF2B5EF4-FFF2-40B4-BE49-F238E27FC236}">
                <a16:creationId xmlns:a16="http://schemas.microsoft.com/office/drawing/2014/main" id="{BBA4644A-D00F-9FF5-CF4C-FA623718F903}"/>
              </a:ext>
            </a:extLst>
          </p:cNvPr>
          <p:cNvPicPr>
            <a:picLocks noGrp="1" noChangeAspect="1"/>
          </p:cNvPicPr>
          <p:nvPr>
            <p:ph sz="quarter" idx="4"/>
          </p:nvPr>
        </p:nvPicPr>
        <p:blipFill>
          <a:blip r:embed="rId3"/>
          <a:stretch>
            <a:fillRect/>
          </a:stretch>
        </p:blipFill>
        <p:spPr>
          <a:xfrm>
            <a:off x="6194427" y="2093119"/>
            <a:ext cx="5183188" cy="3262402"/>
          </a:xfrm>
          <a:prstGeom prst="rect">
            <a:avLst/>
          </a:prstGeom>
        </p:spPr>
      </p:pic>
    </p:spTree>
    <p:extLst>
      <p:ext uri="{BB962C8B-B14F-4D97-AF65-F5344CB8AC3E}">
        <p14:creationId xmlns:p14="http://schemas.microsoft.com/office/powerpoint/2010/main" val="408029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BD068-A5F4-6807-37D8-1C064FC47A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0A93DC-E942-122A-BACD-DB8047794404}"/>
              </a:ext>
            </a:extLst>
          </p:cNvPr>
          <p:cNvSpPr>
            <a:spLocks noGrp="1"/>
          </p:cNvSpPr>
          <p:nvPr>
            <p:ph type="title"/>
          </p:nvPr>
        </p:nvSpPr>
        <p:spPr/>
        <p:txBody>
          <a:bodyPr>
            <a:normAutofit/>
          </a:bodyPr>
          <a:lstStyle/>
          <a:p>
            <a:r>
              <a:rPr lang="nl-NL" sz="5400">
                <a:latin typeface="Arial Rounded MT Bold" panose="020F0704030504030204" pitchFamily="34" charset="0"/>
              </a:rPr>
              <a:t>Verschillende tegenstemmen</a:t>
            </a:r>
            <a:endParaRPr lang="en-GB" sz="5400">
              <a:latin typeface="Arial Rounded MT Bold" panose="020F0704030504030204" pitchFamily="34" charset="0"/>
            </a:endParaRPr>
          </a:p>
        </p:txBody>
      </p:sp>
      <p:sp>
        <p:nvSpPr>
          <p:cNvPr id="6" name="Text Placeholder 5">
            <a:extLst>
              <a:ext uri="{FF2B5EF4-FFF2-40B4-BE49-F238E27FC236}">
                <a16:creationId xmlns:a16="http://schemas.microsoft.com/office/drawing/2014/main" id="{1231AFB2-8674-E300-DF0F-A46092B88C23}"/>
              </a:ext>
            </a:extLst>
          </p:cNvPr>
          <p:cNvSpPr>
            <a:spLocks noGrp="1"/>
          </p:cNvSpPr>
          <p:nvPr>
            <p:ph type="body" sz="quarter" idx="3"/>
          </p:nvPr>
        </p:nvSpPr>
        <p:spPr/>
        <p:txBody>
          <a:bodyPr/>
          <a:lstStyle/>
          <a:p>
            <a:r>
              <a:rPr lang="nl-NL">
                <a:latin typeface="Arial Rounded MT Bold" panose="020F0704030504030204" pitchFamily="34" charset="0"/>
              </a:rPr>
              <a:t>Hervormde tegenstemmen </a:t>
            </a:r>
            <a:endParaRPr lang="en-GB">
              <a:latin typeface="Arial Rounded MT Bold" panose="020F0704030504030204" pitchFamily="34" charset="0"/>
            </a:endParaRPr>
          </a:p>
        </p:txBody>
      </p:sp>
      <p:sp>
        <p:nvSpPr>
          <p:cNvPr id="7" name="Content Placeholder 6">
            <a:extLst>
              <a:ext uri="{FF2B5EF4-FFF2-40B4-BE49-F238E27FC236}">
                <a16:creationId xmlns:a16="http://schemas.microsoft.com/office/drawing/2014/main" id="{DFFF532F-5812-6509-4A17-A4A8D5DD7136}"/>
              </a:ext>
            </a:extLst>
          </p:cNvPr>
          <p:cNvSpPr>
            <a:spLocks noGrp="1"/>
          </p:cNvSpPr>
          <p:nvPr>
            <p:ph sz="quarter" idx="4"/>
          </p:nvPr>
        </p:nvSpPr>
        <p:spPr>
          <a:xfrm>
            <a:off x="6172200" y="2721385"/>
            <a:ext cx="5183188" cy="2671762"/>
          </a:xfrm>
        </p:spPr>
        <p:txBody>
          <a:bodyPr>
            <a:normAutofit/>
          </a:bodyPr>
          <a:lstStyle/>
          <a:p>
            <a:pPr marL="0" indent="0">
              <a:buNone/>
            </a:pPr>
            <a:r>
              <a:rPr lang="nl-NL" sz="1800" dirty="0">
                <a:latin typeface="Arial Nova" panose="020B0504020202020204" pitchFamily="34" charset="0"/>
              </a:rPr>
              <a:t>Binnen de Engelse Rooms-Katholieke Kerk stond </a:t>
            </a:r>
            <a:r>
              <a:rPr lang="nl-NL" sz="1800" b="1" dirty="0">
                <a:latin typeface="Arial Nova" panose="020B0504020202020204" pitchFamily="34" charset="0"/>
              </a:rPr>
              <a:t>John </a:t>
            </a:r>
            <a:r>
              <a:rPr lang="nl-NL" sz="1800" b="1" dirty="0" err="1">
                <a:latin typeface="Arial Nova" panose="020B0504020202020204" pitchFamily="34" charset="0"/>
              </a:rPr>
              <a:t>Wycliffe</a:t>
            </a:r>
            <a:r>
              <a:rPr lang="nl-NL" sz="1800" b="1" dirty="0">
                <a:latin typeface="Arial Nova" panose="020B0504020202020204" pitchFamily="34" charset="0"/>
              </a:rPr>
              <a:t> (14</a:t>
            </a:r>
            <a:r>
              <a:rPr lang="nl-NL" sz="1800" b="1" baseline="30000" dirty="0">
                <a:latin typeface="Arial Nova" panose="020B0504020202020204" pitchFamily="34" charset="0"/>
              </a:rPr>
              <a:t>e</a:t>
            </a:r>
            <a:r>
              <a:rPr lang="nl-NL" sz="1800" b="1" dirty="0">
                <a:latin typeface="Arial Nova" panose="020B0504020202020204" pitchFamily="34" charset="0"/>
              </a:rPr>
              <a:t> eeuw)</a:t>
            </a:r>
            <a:r>
              <a:rPr lang="nl-NL" sz="1800" dirty="0">
                <a:latin typeface="Arial Nova" panose="020B0504020202020204" pitchFamily="34" charset="0"/>
              </a:rPr>
              <a:t> op. </a:t>
            </a:r>
          </a:p>
          <a:p>
            <a:pPr marL="0" indent="0">
              <a:buNone/>
            </a:pPr>
            <a:r>
              <a:rPr lang="nl-NL" sz="1800" dirty="0">
                <a:highlight>
                  <a:srgbClr val="FFFF00"/>
                </a:highlight>
                <a:latin typeface="Arial Nova" panose="020B0504020202020204" pitchFamily="34" charset="0"/>
              </a:rPr>
              <a:t>Hij keerde zich tegen veel zaken in de toenmalige kerk. </a:t>
            </a:r>
            <a:r>
              <a:rPr lang="nl-NL" sz="1800" dirty="0">
                <a:latin typeface="Arial Nova" panose="020B0504020202020204" pitchFamily="34" charset="0"/>
              </a:rPr>
              <a:t>Hij verwierp verschillende leerstellingen omdat hij </a:t>
            </a:r>
            <a:r>
              <a:rPr lang="nl-NL" sz="1800" dirty="0">
                <a:highlight>
                  <a:srgbClr val="FFFF00"/>
                </a:highlight>
                <a:latin typeface="Arial Nova" panose="020B0504020202020204" pitchFamily="34" charset="0"/>
              </a:rPr>
              <a:t>die niet kon rijmen met de Bijbel</a:t>
            </a:r>
            <a:r>
              <a:rPr lang="nl-NL" sz="1800" dirty="0">
                <a:latin typeface="Arial Nova" panose="020B0504020202020204" pitchFamily="34" charset="0"/>
              </a:rPr>
              <a:t>. Hij werd uit de kerk verbannen.</a:t>
            </a:r>
          </a:p>
          <a:p>
            <a:pPr marL="0" indent="0">
              <a:buNone/>
            </a:pPr>
            <a:r>
              <a:rPr lang="nl-NL" sz="1800" dirty="0">
                <a:latin typeface="Arial Nova" panose="020B0504020202020204" pitchFamily="34" charset="0"/>
              </a:rPr>
              <a:t>Zijn kritiek op de kerk, nadruk op persoonlijk Bijbellezen en de Engelse vertaling van de Bijbel legden </a:t>
            </a:r>
            <a:r>
              <a:rPr lang="nl-NL" sz="1800" dirty="0">
                <a:highlight>
                  <a:srgbClr val="FFFF00"/>
                </a:highlight>
                <a:latin typeface="Arial Nova" panose="020B0504020202020204" pitchFamily="34" charset="0"/>
              </a:rPr>
              <a:t>een basis voor de Reformatie </a:t>
            </a:r>
            <a:r>
              <a:rPr lang="nl-NL" sz="1800" dirty="0">
                <a:latin typeface="Arial Nova" panose="020B0504020202020204" pitchFamily="34" charset="0"/>
              </a:rPr>
              <a:t>(16</a:t>
            </a:r>
            <a:r>
              <a:rPr lang="nl-NL" sz="1800" baseline="30000" dirty="0">
                <a:latin typeface="Arial Nova" panose="020B0504020202020204" pitchFamily="34" charset="0"/>
              </a:rPr>
              <a:t>e</a:t>
            </a:r>
            <a:r>
              <a:rPr lang="nl-NL" sz="1800" dirty="0">
                <a:latin typeface="Arial Nova" panose="020B0504020202020204" pitchFamily="34" charset="0"/>
              </a:rPr>
              <a:t> eeuw).</a:t>
            </a:r>
            <a:endParaRPr lang="en-GB" dirty="0">
              <a:latin typeface="Arial Nova" panose="020B0504020202020204" pitchFamily="34" charset="0"/>
            </a:endParaRPr>
          </a:p>
        </p:txBody>
      </p:sp>
      <p:pic>
        <p:nvPicPr>
          <p:cNvPr id="11" name="Tijdelijke aanduiding voor inhoud 10">
            <a:extLst>
              <a:ext uri="{FF2B5EF4-FFF2-40B4-BE49-F238E27FC236}">
                <a16:creationId xmlns:a16="http://schemas.microsoft.com/office/drawing/2014/main" id="{6E52003F-6B5E-B600-66D5-A87F8F17014B}"/>
              </a:ext>
            </a:extLst>
          </p:cNvPr>
          <p:cNvPicPr>
            <a:picLocks noGrp="1" noChangeAspect="1"/>
          </p:cNvPicPr>
          <p:nvPr>
            <p:ph sz="half" idx="2"/>
          </p:nvPr>
        </p:nvPicPr>
        <p:blipFill>
          <a:blip r:embed="rId3"/>
          <a:stretch>
            <a:fillRect/>
          </a:stretch>
        </p:blipFill>
        <p:spPr>
          <a:xfrm>
            <a:off x="1898014" y="1690688"/>
            <a:ext cx="3215961" cy="4070201"/>
          </a:xfrm>
          <a:prstGeom prst="rect">
            <a:avLst/>
          </a:prstGeom>
        </p:spPr>
      </p:pic>
    </p:spTree>
    <p:extLst>
      <p:ext uri="{BB962C8B-B14F-4D97-AF65-F5344CB8AC3E}">
        <p14:creationId xmlns:p14="http://schemas.microsoft.com/office/powerpoint/2010/main" val="413172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IRS">
      <a:dk1>
        <a:srgbClr val="23457C"/>
      </a:dk1>
      <a:lt1>
        <a:srgbClr val="FFFFFF"/>
      </a:lt1>
      <a:dk2>
        <a:srgbClr val="0E3A53"/>
      </a:dk2>
      <a:lt2>
        <a:srgbClr val="77A6AE"/>
      </a:lt2>
      <a:accent1>
        <a:srgbClr val="23457C"/>
      </a:accent1>
      <a:accent2>
        <a:srgbClr val="94C11E"/>
      </a:accent2>
      <a:accent3>
        <a:srgbClr val="80B440"/>
      </a:accent3>
      <a:accent4>
        <a:srgbClr val="B7D58F"/>
      </a:accent4>
      <a:accent5>
        <a:srgbClr val="A9B1CF"/>
      </a:accent5>
      <a:accent6>
        <a:srgbClr val="269CD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CBD829C872221419172FAAD771285AF" ma:contentTypeVersion="18" ma:contentTypeDescription="Een nieuw document maken." ma:contentTypeScope="" ma:versionID="9cbb0343d9347e530f5ae8accda505cd">
  <xsd:schema xmlns:xsd="http://www.w3.org/2001/XMLSchema" xmlns:xs="http://www.w3.org/2001/XMLSchema" xmlns:p="http://schemas.microsoft.com/office/2006/metadata/properties" xmlns:ns2="64e3068f-46f0-4b57-8677-d97fc7b65b8f" xmlns:ns3="89b867e6-3cc9-486d-b522-600f5e8c87ce" targetNamespace="http://schemas.microsoft.com/office/2006/metadata/properties" ma:root="true" ma:fieldsID="3d736e18e9fea6eb0462a9600890e6f2" ns2:_="" ns3:_="">
    <xsd:import namespace="64e3068f-46f0-4b57-8677-d97fc7b65b8f"/>
    <xsd:import namespace="89b867e6-3cc9-486d-b522-600f5e8c87c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e3068f-46f0-4b57-8677-d97fc7b65b8f"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f4a732cb-e3f5-4ed6-a430-7f9212ae1306}" ma:internalName="TaxCatchAll" ma:showField="CatchAllData" ma:web="64e3068f-46f0-4b57-8677-d97fc7b65b8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9b867e6-3cc9-486d-b522-600f5e8c87c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bf1a1671-0141-4b09-962d-0b3275d1d65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4e3068f-46f0-4b57-8677-d97fc7b65b8f" xsi:nil="true"/>
    <lcf76f155ced4ddcb4097134ff3c332f xmlns="89b867e6-3cc9-486d-b522-600f5e8c87c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E494145-B4D6-4218-BE5F-F3136ED76608}">
  <ds:schemaRefs>
    <ds:schemaRef ds:uri="http://schemas.microsoft.com/sharepoint/v3/contenttype/forms"/>
  </ds:schemaRefs>
</ds:datastoreItem>
</file>

<file path=customXml/itemProps2.xml><?xml version="1.0" encoding="utf-8"?>
<ds:datastoreItem xmlns:ds="http://schemas.openxmlformats.org/officeDocument/2006/customXml" ds:itemID="{221A4F62-A4FA-4B6F-8EE6-B80AADBC2448}">
  <ds:schemaRefs>
    <ds:schemaRef ds:uri="64e3068f-46f0-4b57-8677-d97fc7b65b8f"/>
    <ds:schemaRef ds:uri="89b867e6-3cc9-486d-b522-600f5e8c87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2AF6D2B-89B0-4870-88D2-922911A54ACE}">
  <ds:schemaRefs>
    <ds:schemaRef ds:uri="64e3068f-46f0-4b57-8677-d97fc7b65b8f"/>
    <ds:schemaRef ds:uri="89b867e6-3cc9-486d-b522-600f5e8c87ce"/>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413</TotalTime>
  <Words>2449</Words>
  <Application>Microsoft Office PowerPoint</Application>
  <PresentationFormat>Breedbeeld</PresentationFormat>
  <Paragraphs>165</Paragraphs>
  <Slides>17</Slides>
  <Notes>15</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17</vt:i4>
      </vt:variant>
    </vt:vector>
  </HeadingPairs>
  <TitlesOfParts>
    <vt:vector size="24" baseType="lpstr">
      <vt:lpstr>Aptos</vt:lpstr>
      <vt:lpstr>Aptos Display</vt:lpstr>
      <vt:lpstr>Arial</vt:lpstr>
      <vt:lpstr>Arial Nova</vt:lpstr>
      <vt:lpstr>Arial Rounded MT Bold</vt:lpstr>
      <vt:lpstr>Calibri</vt:lpstr>
      <vt:lpstr>Office Theme</vt:lpstr>
      <vt:lpstr>De Reformatie:  Vernieuwen of Hervormen?</vt:lpstr>
      <vt:lpstr>Gebed </vt:lpstr>
      <vt:lpstr>Intro - Vernieuwen of hervormen? </vt:lpstr>
      <vt:lpstr>Intro - Vernieuwen of hervormen? </vt:lpstr>
      <vt:lpstr>Denk &amp; Deel</vt:lpstr>
      <vt:lpstr>Vernieuwing begint bij…? </vt:lpstr>
      <vt:lpstr>Hervormingen in de Bijbel </vt:lpstr>
      <vt:lpstr>Verschillende tegenstemmen</vt:lpstr>
      <vt:lpstr>Verschillende tegenstemmen</vt:lpstr>
      <vt:lpstr>Het begin van de Reformatie</vt:lpstr>
      <vt:lpstr>De sola’s van de Reformatie</vt:lpstr>
      <vt:lpstr>De sola’s van de Reformatie</vt:lpstr>
      <vt:lpstr>Denk &amp; Deel II</vt:lpstr>
      <vt:lpstr>Gesprek </vt:lpstr>
      <vt:lpstr>Denk &amp; Onthoud</vt:lpstr>
      <vt:lpstr>De Reformatie: Vernieuwen of hervormen?</vt:lpstr>
      <vt:lpstr>LOGO’S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Timon van Doleweerd</dc:creator>
  <cp:lastModifiedBy>Info  - IRS</cp:lastModifiedBy>
  <cp:revision>1</cp:revision>
  <dcterms:created xsi:type="dcterms:W3CDTF">2025-06-24T09:12:24Z</dcterms:created>
  <dcterms:modified xsi:type="dcterms:W3CDTF">2025-08-11T07:30:46Z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0x0101006CBD829C872221419172FAAD771285AF</vt:lpwstr>
  </property>
  <property fmtid="{D5CDD505-2E9C-101B-9397-08002B2CF9AE}" pid="3" name="MediaServiceImageTags">
    <vt:lpwstr/>
  </property>
</Properties>
</file>